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1574" r:id="rId3"/>
    <p:sldId id="1641" r:id="rId4"/>
    <p:sldId id="318" r:id="rId5"/>
    <p:sldId id="1663" r:id="rId6"/>
    <p:sldId id="1662" r:id="rId7"/>
    <p:sldId id="1510" r:id="rId8"/>
    <p:sldId id="1619" r:id="rId9"/>
    <p:sldId id="1623" r:id="rId10"/>
    <p:sldId id="1633" r:id="rId11"/>
    <p:sldId id="1602" r:id="rId12"/>
    <p:sldId id="1680" r:id="rId13"/>
    <p:sldId id="1678" r:id="rId14"/>
    <p:sldId id="1665" r:id="rId15"/>
    <p:sldId id="1666" r:id="rId16"/>
    <p:sldId id="1669" r:id="rId17"/>
    <p:sldId id="284" r:id="rId18"/>
    <p:sldId id="288" r:id="rId19"/>
    <p:sldId id="1668" r:id="rId20"/>
    <p:sldId id="1467" r:id="rId21"/>
    <p:sldId id="633" r:id="rId22"/>
    <p:sldId id="634" r:id="rId23"/>
    <p:sldId id="635" r:id="rId24"/>
    <p:sldId id="636" r:id="rId25"/>
    <p:sldId id="1679" r:id="rId26"/>
    <p:sldId id="445" r:id="rId27"/>
    <p:sldId id="365" r:id="rId28"/>
    <p:sldId id="281" r:id="rId29"/>
    <p:sldId id="432" r:id="rId30"/>
    <p:sldId id="1687" r:id="rId31"/>
    <p:sldId id="1688" r:id="rId32"/>
    <p:sldId id="1689" r:id="rId33"/>
    <p:sldId id="1600" r:id="rId34"/>
    <p:sldId id="1681" r:id="rId35"/>
    <p:sldId id="421" r:id="rId36"/>
    <p:sldId id="1685" r:id="rId37"/>
    <p:sldId id="1684" r:id="rId38"/>
    <p:sldId id="1682" r:id="rId39"/>
    <p:sldId id="1683" r:id="rId40"/>
    <p:sldId id="434" r:id="rId41"/>
    <p:sldId id="1694" r:id="rId42"/>
    <p:sldId id="1675" r:id="rId43"/>
    <p:sldId id="1693" r:id="rId44"/>
    <p:sldId id="1677" r:id="rId45"/>
    <p:sldId id="1695" r:id="rId46"/>
    <p:sldId id="1691" r:id="rId47"/>
    <p:sldId id="1670" r:id="rId48"/>
    <p:sldId id="1692" r:id="rId49"/>
    <p:sldId id="1697" r:id="rId50"/>
    <p:sldId id="1698" r:id="rId51"/>
    <p:sldId id="1699" r:id="rId52"/>
    <p:sldId id="435" r:id="rId53"/>
    <p:sldId id="667" r:id="rId54"/>
    <p:sldId id="668" r:id="rId55"/>
    <p:sldId id="1690" r:id="rId56"/>
    <p:sldId id="758" r:id="rId57"/>
    <p:sldId id="1674" r:id="rId58"/>
    <p:sldId id="653" r:id="rId59"/>
    <p:sldId id="655" r:id="rId60"/>
    <p:sldId id="656" r:id="rId61"/>
    <p:sldId id="639" r:id="rId62"/>
    <p:sldId id="1696" r:id="rId63"/>
    <p:sldId id="1640" r:id="rId64"/>
    <p:sldId id="277" r:id="rId6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AD88E-5408-4258-9183-78F028674B4E}" v="419" dt="2024-11-22T13:02:03.2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39" autoAdjust="0"/>
    <p:restoredTop sz="94660"/>
  </p:normalViewPr>
  <p:slideViewPr>
    <p:cSldViewPr snapToGrid="0">
      <p:cViewPr varScale="1">
        <p:scale>
          <a:sx n="82" d="100"/>
          <a:sy n="82" d="100"/>
        </p:scale>
        <p:origin x="5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Leinwand" userId="7156771d54de24be" providerId="LiveId" clId="{117AD88E-5408-4258-9183-78F028674B4E}"/>
    <pc:docChg chg="undo custSel addSld delSld modSld sldOrd modNotesMaster">
      <pc:chgData name="Steve Leinwand" userId="7156771d54de24be" providerId="LiveId" clId="{117AD88E-5408-4258-9183-78F028674B4E}" dt="2024-11-22T13:02:03.243" v="2535"/>
      <pc:docMkLst>
        <pc:docMk/>
      </pc:docMkLst>
      <pc:sldChg chg="modSp mod">
        <pc:chgData name="Steve Leinwand" userId="7156771d54de24be" providerId="LiveId" clId="{117AD88E-5408-4258-9183-78F028674B4E}" dt="2024-11-05T15:07:43.247" v="173" actId="20577"/>
        <pc:sldMkLst>
          <pc:docMk/>
          <pc:sldMk cId="2399306283" sldId="256"/>
        </pc:sldMkLst>
        <pc:spChg chg="mod">
          <ac:chgData name="Steve Leinwand" userId="7156771d54de24be" providerId="LiveId" clId="{117AD88E-5408-4258-9183-78F028674B4E}" dt="2024-11-05T15:07:43.247" v="173" actId="20577"/>
          <ac:spMkLst>
            <pc:docMk/>
            <pc:sldMk cId="2399306283" sldId="256"/>
            <ac:spMk id="2" creationId="{2F910D79-1466-4427-82E4-FA621A60F66A}"/>
          </ac:spMkLst>
        </pc:spChg>
        <pc:spChg chg="mod">
          <ac:chgData name="Steve Leinwand" userId="7156771d54de24be" providerId="LiveId" clId="{117AD88E-5408-4258-9183-78F028674B4E}" dt="2024-11-05T15:07:02.554" v="61" actId="20577"/>
          <ac:spMkLst>
            <pc:docMk/>
            <pc:sldMk cId="2399306283" sldId="256"/>
            <ac:spMk id="3" creationId="{AE33441C-B417-4805-B84F-D4C54A91937C}"/>
          </ac:spMkLst>
        </pc:spChg>
      </pc:sldChg>
      <pc:sldChg chg="add">
        <pc:chgData name="Steve Leinwand" userId="7156771d54de24be" providerId="LiveId" clId="{117AD88E-5408-4258-9183-78F028674B4E}" dt="2024-11-05T15:04:39.101" v="0"/>
        <pc:sldMkLst>
          <pc:docMk/>
          <pc:sldMk cId="4200331439" sldId="257"/>
        </pc:sldMkLst>
      </pc:sldChg>
      <pc:sldChg chg="add">
        <pc:chgData name="Steve Leinwand" userId="7156771d54de24be" providerId="LiveId" clId="{117AD88E-5408-4258-9183-78F028674B4E}" dt="2024-11-05T15:04:39.101" v="0"/>
        <pc:sldMkLst>
          <pc:docMk/>
          <pc:sldMk cId="192909980" sldId="262"/>
        </pc:sldMkLst>
      </pc:sldChg>
      <pc:sldChg chg="add">
        <pc:chgData name="Steve Leinwand" userId="7156771d54de24be" providerId="LiveId" clId="{117AD88E-5408-4258-9183-78F028674B4E}" dt="2024-11-05T15:04:39.101" v="0"/>
        <pc:sldMkLst>
          <pc:docMk/>
          <pc:sldMk cId="171567672" sldId="263"/>
        </pc:sldMkLst>
      </pc:sldChg>
      <pc:sldChg chg="add">
        <pc:chgData name="Steve Leinwand" userId="7156771d54de24be" providerId="LiveId" clId="{117AD88E-5408-4258-9183-78F028674B4E}" dt="2024-11-05T15:04:39.101" v="0"/>
        <pc:sldMkLst>
          <pc:docMk/>
          <pc:sldMk cId="3710368040" sldId="264"/>
        </pc:sldMkLst>
      </pc:sldChg>
      <pc:sldChg chg="add">
        <pc:chgData name="Steve Leinwand" userId="7156771d54de24be" providerId="LiveId" clId="{117AD88E-5408-4258-9183-78F028674B4E}" dt="2024-11-05T15:04:39.101" v="0"/>
        <pc:sldMkLst>
          <pc:docMk/>
          <pc:sldMk cId="208332281" sldId="269"/>
        </pc:sldMkLst>
      </pc:sldChg>
      <pc:sldChg chg="add">
        <pc:chgData name="Steve Leinwand" userId="7156771d54de24be" providerId="LiveId" clId="{117AD88E-5408-4258-9183-78F028674B4E}" dt="2024-11-05T15:04:39.101" v="0"/>
        <pc:sldMkLst>
          <pc:docMk/>
          <pc:sldMk cId="647820002" sldId="270"/>
        </pc:sldMkLst>
      </pc:sldChg>
      <pc:sldChg chg="add">
        <pc:chgData name="Steve Leinwand" userId="7156771d54de24be" providerId="LiveId" clId="{117AD88E-5408-4258-9183-78F028674B4E}" dt="2024-11-05T15:04:39.101" v="0"/>
        <pc:sldMkLst>
          <pc:docMk/>
          <pc:sldMk cId="2182871775" sldId="271"/>
        </pc:sldMkLst>
      </pc:sldChg>
      <pc:sldChg chg="del">
        <pc:chgData name="Steve Leinwand" userId="7156771d54de24be" providerId="LiveId" clId="{117AD88E-5408-4258-9183-78F028674B4E}" dt="2024-11-20T01:45:57.907" v="1580" actId="47"/>
        <pc:sldMkLst>
          <pc:docMk/>
          <pc:sldMk cId="2626337238" sldId="276"/>
        </pc:sldMkLst>
      </pc:sldChg>
      <pc:sldChg chg="modSp mod">
        <pc:chgData name="Steve Leinwand" userId="7156771d54de24be" providerId="LiveId" clId="{117AD88E-5408-4258-9183-78F028674B4E}" dt="2024-11-20T02:00:22.825" v="1889" actId="20577"/>
        <pc:sldMkLst>
          <pc:docMk/>
          <pc:sldMk cId="604736227" sldId="277"/>
        </pc:sldMkLst>
        <pc:spChg chg="mod">
          <ac:chgData name="Steve Leinwand" userId="7156771d54de24be" providerId="LiveId" clId="{117AD88E-5408-4258-9183-78F028674B4E}" dt="2024-11-20T02:00:22.825" v="1889" actId="20577"/>
          <ac:spMkLst>
            <pc:docMk/>
            <pc:sldMk cId="604736227" sldId="277"/>
            <ac:spMk id="3" creationId="{00000000-0000-0000-0000-000000000000}"/>
          </ac:spMkLst>
        </pc:spChg>
      </pc:sldChg>
      <pc:sldChg chg="delSp add del setBg delDesignElem">
        <pc:chgData name="Steve Leinwand" userId="7156771d54de24be" providerId="LiveId" clId="{117AD88E-5408-4258-9183-78F028674B4E}" dt="2024-11-20T02:05:30.528" v="1994" actId="47"/>
        <pc:sldMkLst>
          <pc:docMk/>
          <pc:sldMk cId="3593535049" sldId="278"/>
        </pc:sldMkLst>
        <pc:spChg chg="del">
          <ac:chgData name="Steve Leinwand" userId="7156771d54de24be" providerId="LiveId" clId="{117AD88E-5408-4258-9183-78F028674B4E}" dt="2024-11-20T02:03:39.214" v="1929"/>
          <ac:spMkLst>
            <pc:docMk/>
            <pc:sldMk cId="3593535049" sldId="278"/>
            <ac:spMk id="9" creationId="{32BC26D8-82FB-445E-AA49-62A77D7C1EE0}"/>
          </ac:spMkLst>
        </pc:spChg>
        <pc:spChg chg="del">
          <ac:chgData name="Steve Leinwand" userId="7156771d54de24be" providerId="LiveId" clId="{117AD88E-5408-4258-9183-78F028674B4E}" dt="2024-11-20T02:03:39.214" v="1929"/>
          <ac:spMkLst>
            <pc:docMk/>
            <pc:sldMk cId="3593535049" sldId="278"/>
            <ac:spMk id="11" creationId="{CB44330D-EA18-4254-AA95-EB49948539B8}"/>
          </ac:spMkLst>
        </pc:spChg>
      </pc:sldChg>
      <pc:sldChg chg="modSp mod ord modAnim">
        <pc:chgData name="Steve Leinwand" userId="7156771d54de24be" providerId="LiveId" clId="{117AD88E-5408-4258-9183-78F028674B4E}" dt="2024-11-22T13:02:03.243" v="2535"/>
        <pc:sldMkLst>
          <pc:docMk/>
          <pc:sldMk cId="1502284131" sldId="281"/>
        </pc:sldMkLst>
        <pc:spChg chg="mod">
          <ac:chgData name="Steve Leinwand" userId="7156771d54de24be" providerId="LiveId" clId="{117AD88E-5408-4258-9183-78F028674B4E}" dt="2024-11-20T01:00:07.388" v="815" actId="122"/>
          <ac:spMkLst>
            <pc:docMk/>
            <pc:sldMk cId="1502284131" sldId="281"/>
            <ac:spMk id="2" creationId="{9EAB9150-2E40-86AB-6E25-531B35CB8F87}"/>
          </ac:spMkLst>
        </pc:spChg>
      </pc:sldChg>
      <pc:sldChg chg="add">
        <pc:chgData name="Steve Leinwand" userId="7156771d54de24be" providerId="LiveId" clId="{117AD88E-5408-4258-9183-78F028674B4E}" dt="2024-11-05T15:04:39.101" v="0"/>
        <pc:sldMkLst>
          <pc:docMk/>
          <pc:sldMk cId="266292544" sldId="365"/>
        </pc:sldMkLst>
      </pc:sldChg>
      <pc:sldChg chg="modSp mod">
        <pc:chgData name="Steve Leinwand" userId="7156771d54de24be" providerId="LiveId" clId="{117AD88E-5408-4258-9183-78F028674B4E}" dt="2024-11-20T00:58:51.243" v="754" actId="20577"/>
        <pc:sldMkLst>
          <pc:docMk/>
          <pc:sldMk cId="278727361" sldId="365"/>
        </pc:sldMkLst>
        <pc:spChg chg="mod">
          <ac:chgData name="Steve Leinwand" userId="7156771d54de24be" providerId="LiveId" clId="{117AD88E-5408-4258-9183-78F028674B4E}" dt="2024-11-20T00:58:51.243" v="754" actId="20577"/>
          <ac:spMkLst>
            <pc:docMk/>
            <pc:sldMk cId="278727361" sldId="365"/>
            <ac:spMk id="77826" creationId="{00000000-0000-0000-0000-000000000000}"/>
          </ac:spMkLst>
        </pc:spChg>
      </pc:sldChg>
      <pc:sldChg chg="add">
        <pc:chgData name="Steve Leinwand" userId="7156771d54de24be" providerId="LiveId" clId="{117AD88E-5408-4258-9183-78F028674B4E}" dt="2024-11-05T15:04:39.101" v="0"/>
        <pc:sldMkLst>
          <pc:docMk/>
          <pc:sldMk cId="2516638876" sldId="421"/>
        </pc:sldMkLst>
      </pc:sldChg>
      <pc:sldChg chg="addSp delSp mod">
        <pc:chgData name="Steve Leinwand" userId="7156771d54de24be" providerId="LiveId" clId="{117AD88E-5408-4258-9183-78F028674B4E}" dt="2024-11-20T01:07:16.104" v="889" actId="22"/>
        <pc:sldMkLst>
          <pc:docMk/>
          <pc:sldMk cId="3234197784" sldId="421"/>
        </pc:sldMkLst>
        <pc:spChg chg="add del">
          <ac:chgData name="Steve Leinwand" userId="7156771d54de24be" providerId="LiveId" clId="{117AD88E-5408-4258-9183-78F028674B4E}" dt="2024-11-20T01:07:16.104" v="889" actId="22"/>
          <ac:spMkLst>
            <pc:docMk/>
            <pc:sldMk cId="3234197784" sldId="421"/>
            <ac:spMk id="7" creationId="{AC13F193-D375-7E48-A8BB-A04485E84422}"/>
          </ac:spMkLst>
        </pc:spChg>
      </pc:sldChg>
      <pc:sldChg chg="add">
        <pc:chgData name="Steve Leinwand" userId="7156771d54de24be" providerId="LiveId" clId="{117AD88E-5408-4258-9183-78F028674B4E}" dt="2024-11-05T15:04:39.101" v="0"/>
        <pc:sldMkLst>
          <pc:docMk/>
          <pc:sldMk cId="76457938" sldId="429"/>
        </pc:sldMkLst>
      </pc:sldChg>
      <pc:sldChg chg="add">
        <pc:chgData name="Steve Leinwand" userId="7156771d54de24be" providerId="LiveId" clId="{117AD88E-5408-4258-9183-78F028674B4E}" dt="2024-11-05T15:04:39.101" v="0"/>
        <pc:sldMkLst>
          <pc:docMk/>
          <pc:sldMk cId="4204358465" sldId="430"/>
        </pc:sldMkLst>
      </pc:sldChg>
      <pc:sldChg chg="add">
        <pc:chgData name="Steve Leinwand" userId="7156771d54de24be" providerId="LiveId" clId="{117AD88E-5408-4258-9183-78F028674B4E}" dt="2024-11-05T15:04:39.101" v="0"/>
        <pc:sldMkLst>
          <pc:docMk/>
          <pc:sldMk cId="216255907" sldId="431"/>
        </pc:sldMkLst>
      </pc:sldChg>
      <pc:sldChg chg="modSp del mod modAnim">
        <pc:chgData name="Steve Leinwand" userId="7156771d54de24be" providerId="LiveId" clId="{117AD88E-5408-4258-9183-78F028674B4E}" dt="2024-11-20T01:02:36.185" v="851" actId="2696"/>
        <pc:sldMkLst>
          <pc:docMk/>
          <pc:sldMk cId="179833763" sldId="432"/>
        </pc:sldMkLst>
        <pc:spChg chg="mod">
          <ac:chgData name="Steve Leinwand" userId="7156771d54de24be" providerId="LiveId" clId="{117AD88E-5408-4258-9183-78F028674B4E}" dt="2024-11-20T01:01:28.686" v="844" actId="2711"/>
          <ac:spMkLst>
            <pc:docMk/>
            <pc:sldMk cId="179833763" sldId="432"/>
            <ac:spMk id="2" creationId="{00000000-0000-0000-0000-000000000000}"/>
          </ac:spMkLst>
        </pc:spChg>
        <pc:spChg chg="mod">
          <ac:chgData name="Steve Leinwand" userId="7156771d54de24be" providerId="LiveId" clId="{117AD88E-5408-4258-9183-78F028674B4E}" dt="2024-11-20T01:01:47.312" v="849" actId="27636"/>
          <ac:spMkLst>
            <pc:docMk/>
            <pc:sldMk cId="179833763" sldId="432"/>
            <ac:spMk id="3" creationId="{00000000-0000-0000-0000-000000000000}"/>
          </ac:spMkLst>
        </pc:spChg>
      </pc:sldChg>
      <pc:sldChg chg="add">
        <pc:chgData name="Steve Leinwand" userId="7156771d54de24be" providerId="LiveId" clId="{117AD88E-5408-4258-9183-78F028674B4E}" dt="2024-11-20T01:02:43.555" v="852"/>
        <pc:sldMkLst>
          <pc:docMk/>
          <pc:sldMk cId="1413989758" sldId="432"/>
        </pc:sldMkLst>
      </pc:sldChg>
      <pc:sldChg chg="add">
        <pc:chgData name="Steve Leinwand" userId="7156771d54de24be" providerId="LiveId" clId="{117AD88E-5408-4258-9183-78F028674B4E}" dt="2024-11-05T15:04:39.101" v="0"/>
        <pc:sldMkLst>
          <pc:docMk/>
          <pc:sldMk cId="3241095199" sldId="432"/>
        </pc:sldMkLst>
      </pc:sldChg>
      <pc:sldChg chg="add">
        <pc:chgData name="Steve Leinwand" userId="7156771d54de24be" providerId="LiveId" clId="{117AD88E-5408-4258-9183-78F028674B4E}" dt="2024-11-05T15:04:39.101" v="0"/>
        <pc:sldMkLst>
          <pc:docMk/>
          <pc:sldMk cId="425919922" sldId="433"/>
        </pc:sldMkLst>
      </pc:sldChg>
      <pc:sldChg chg="modSp del mod modAnim">
        <pc:chgData name="Steve Leinwand" userId="7156771d54de24be" providerId="LiveId" clId="{117AD88E-5408-4258-9183-78F028674B4E}" dt="2024-11-20T01:02:36.185" v="851" actId="2696"/>
        <pc:sldMkLst>
          <pc:docMk/>
          <pc:sldMk cId="2416004033" sldId="433"/>
        </pc:sldMkLst>
        <pc:spChg chg="mod">
          <ac:chgData name="Steve Leinwand" userId="7156771d54de24be" providerId="LiveId" clId="{117AD88E-5408-4258-9183-78F028674B4E}" dt="2024-11-20T01:01:32.661" v="845" actId="20577"/>
          <ac:spMkLst>
            <pc:docMk/>
            <pc:sldMk cId="2416004033" sldId="433"/>
            <ac:spMk id="2" creationId="{00000000-0000-0000-0000-000000000000}"/>
          </ac:spMkLst>
        </pc:spChg>
        <pc:spChg chg="mod">
          <ac:chgData name="Steve Leinwand" userId="7156771d54de24be" providerId="LiveId" clId="{117AD88E-5408-4258-9183-78F028674B4E}" dt="2024-11-20T01:01:38.738" v="846" actId="20577"/>
          <ac:spMkLst>
            <pc:docMk/>
            <pc:sldMk cId="2416004033" sldId="433"/>
            <ac:spMk id="3" creationId="{00000000-0000-0000-0000-000000000000}"/>
          </ac:spMkLst>
        </pc:spChg>
      </pc:sldChg>
      <pc:sldChg chg="add del">
        <pc:chgData name="Steve Leinwand" userId="7156771d54de24be" providerId="LiveId" clId="{117AD88E-5408-4258-9183-78F028674B4E}" dt="2024-11-21T01:26:10.712" v="2251" actId="47"/>
        <pc:sldMkLst>
          <pc:docMk/>
          <pc:sldMk cId="3645873524" sldId="433"/>
        </pc:sldMkLst>
      </pc:sldChg>
      <pc:sldChg chg="add">
        <pc:chgData name="Steve Leinwand" userId="7156771d54de24be" providerId="LiveId" clId="{117AD88E-5408-4258-9183-78F028674B4E}" dt="2024-11-05T15:04:39.101" v="0"/>
        <pc:sldMkLst>
          <pc:docMk/>
          <pc:sldMk cId="1031504516" sldId="434"/>
        </pc:sldMkLst>
      </pc:sldChg>
      <pc:sldChg chg="modSp mod modAnim">
        <pc:chgData name="Steve Leinwand" userId="7156771d54de24be" providerId="LiveId" clId="{117AD88E-5408-4258-9183-78F028674B4E}" dt="2024-11-21T01:59:16.219" v="2524"/>
        <pc:sldMkLst>
          <pc:docMk/>
          <pc:sldMk cId="2725697402" sldId="434"/>
        </pc:sldMkLst>
        <pc:spChg chg="mod">
          <ac:chgData name="Steve Leinwand" userId="7156771d54de24be" providerId="LiveId" clId="{117AD88E-5408-4258-9183-78F028674B4E}" dt="2024-11-20T01:30:40.333" v="1249" actId="2711"/>
          <ac:spMkLst>
            <pc:docMk/>
            <pc:sldMk cId="2725697402" sldId="434"/>
            <ac:spMk id="2" creationId="{00000000-0000-0000-0000-000000000000}"/>
          </ac:spMkLst>
        </pc:spChg>
        <pc:spChg chg="mod">
          <ac:chgData name="Steve Leinwand" userId="7156771d54de24be" providerId="LiveId" clId="{117AD88E-5408-4258-9183-78F028674B4E}" dt="2024-11-21T01:28:05.798" v="2272" actId="20577"/>
          <ac:spMkLst>
            <pc:docMk/>
            <pc:sldMk cId="2725697402" sldId="434"/>
            <ac:spMk id="3" creationId="{00000000-0000-0000-0000-000000000000}"/>
          </ac:spMkLst>
        </pc:spChg>
      </pc:sldChg>
      <pc:sldChg chg="addSp delSp modSp mod modAnim">
        <pc:chgData name="Steve Leinwand" userId="7156771d54de24be" providerId="LiveId" clId="{117AD88E-5408-4258-9183-78F028674B4E}" dt="2024-11-20T01:39:44.950" v="1496" actId="22"/>
        <pc:sldMkLst>
          <pc:docMk/>
          <pc:sldMk cId="1616748839" sldId="435"/>
        </pc:sldMkLst>
        <pc:spChg chg="mod">
          <ac:chgData name="Steve Leinwand" userId="7156771d54de24be" providerId="LiveId" clId="{117AD88E-5408-4258-9183-78F028674B4E}" dt="2024-11-20T01:39:01.562" v="1493" actId="20577"/>
          <ac:spMkLst>
            <pc:docMk/>
            <pc:sldMk cId="1616748839" sldId="435"/>
            <ac:spMk id="2" creationId="{00000000-0000-0000-0000-000000000000}"/>
          </ac:spMkLst>
        </pc:spChg>
        <pc:spChg chg="mod">
          <ac:chgData name="Steve Leinwand" userId="7156771d54de24be" providerId="LiveId" clId="{117AD88E-5408-4258-9183-78F028674B4E}" dt="2024-11-20T01:38:32.809" v="1447" actId="27636"/>
          <ac:spMkLst>
            <pc:docMk/>
            <pc:sldMk cId="1616748839" sldId="435"/>
            <ac:spMk id="3" creationId="{00000000-0000-0000-0000-000000000000}"/>
          </ac:spMkLst>
        </pc:spChg>
        <pc:spChg chg="add del">
          <ac:chgData name="Steve Leinwand" userId="7156771d54de24be" providerId="LiveId" clId="{117AD88E-5408-4258-9183-78F028674B4E}" dt="2024-11-20T01:39:44.950" v="1496" actId="22"/>
          <ac:spMkLst>
            <pc:docMk/>
            <pc:sldMk cId="1616748839" sldId="435"/>
            <ac:spMk id="5" creationId="{299EF365-1EA3-43BD-227A-C6BF44AD01E3}"/>
          </ac:spMkLst>
        </pc:spChg>
      </pc:sldChg>
      <pc:sldChg chg="add">
        <pc:chgData name="Steve Leinwand" userId="7156771d54de24be" providerId="LiveId" clId="{117AD88E-5408-4258-9183-78F028674B4E}" dt="2024-11-05T15:04:39.101" v="0"/>
        <pc:sldMkLst>
          <pc:docMk/>
          <pc:sldMk cId="2252456822" sldId="435"/>
        </pc:sldMkLst>
      </pc:sldChg>
      <pc:sldChg chg="add">
        <pc:chgData name="Steve Leinwand" userId="7156771d54de24be" providerId="LiveId" clId="{117AD88E-5408-4258-9183-78F028674B4E}" dt="2024-11-05T15:04:39.101" v="0"/>
        <pc:sldMkLst>
          <pc:docMk/>
          <pc:sldMk cId="3208898003" sldId="444"/>
        </pc:sldMkLst>
      </pc:sldChg>
      <pc:sldChg chg="add">
        <pc:chgData name="Steve Leinwand" userId="7156771d54de24be" providerId="LiveId" clId="{117AD88E-5408-4258-9183-78F028674B4E}" dt="2024-11-05T15:04:39.101" v="0"/>
        <pc:sldMkLst>
          <pc:docMk/>
          <pc:sldMk cId="915085177" sldId="445"/>
        </pc:sldMkLst>
      </pc:sldChg>
      <pc:sldChg chg="add del">
        <pc:chgData name="Steve Leinwand" userId="7156771d54de24be" providerId="LiveId" clId="{117AD88E-5408-4258-9183-78F028674B4E}" dt="2024-11-21T01:24:10.956" v="2243" actId="2696"/>
        <pc:sldMkLst>
          <pc:docMk/>
          <pc:sldMk cId="1402486147" sldId="633"/>
        </pc:sldMkLst>
      </pc:sldChg>
      <pc:sldChg chg="add">
        <pc:chgData name="Steve Leinwand" userId="7156771d54de24be" providerId="LiveId" clId="{117AD88E-5408-4258-9183-78F028674B4E}" dt="2024-11-05T15:04:39.101" v="0"/>
        <pc:sldMkLst>
          <pc:docMk/>
          <pc:sldMk cId="2546341572" sldId="633"/>
        </pc:sldMkLst>
      </pc:sldChg>
      <pc:sldChg chg="del">
        <pc:chgData name="Steve Leinwand" userId="7156771d54de24be" providerId="LiveId" clId="{117AD88E-5408-4258-9183-78F028674B4E}" dt="2024-11-20T01:36:53.632" v="1417" actId="2696"/>
        <pc:sldMkLst>
          <pc:docMk/>
          <pc:sldMk cId="3258242799" sldId="633"/>
        </pc:sldMkLst>
      </pc:sldChg>
      <pc:sldChg chg="add">
        <pc:chgData name="Steve Leinwand" userId="7156771d54de24be" providerId="LiveId" clId="{117AD88E-5408-4258-9183-78F028674B4E}" dt="2024-11-21T01:24:29.746" v="2244"/>
        <pc:sldMkLst>
          <pc:docMk/>
          <pc:sldMk cId="4144496254" sldId="633"/>
        </pc:sldMkLst>
      </pc:sldChg>
      <pc:sldChg chg="add del">
        <pc:chgData name="Steve Leinwand" userId="7156771d54de24be" providerId="LiveId" clId="{117AD88E-5408-4258-9183-78F028674B4E}" dt="2024-11-21T01:24:10.956" v="2243" actId="2696"/>
        <pc:sldMkLst>
          <pc:docMk/>
          <pc:sldMk cId="861090576" sldId="634"/>
        </pc:sldMkLst>
      </pc:sldChg>
      <pc:sldChg chg="add">
        <pc:chgData name="Steve Leinwand" userId="7156771d54de24be" providerId="LiveId" clId="{117AD88E-5408-4258-9183-78F028674B4E}" dt="2024-11-21T01:24:29.746" v="2244"/>
        <pc:sldMkLst>
          <pc:docMk/>
          <pc:sldMk cId="1248134482" sldId="634"/>
        </pc:sldMkLst>
      </pc:sldChg>
      <pc:sldChg chg="add">
        <pc:chgData name="Steve Leinwand" userId="7156771d54de24be" providerId="LiveId" clId="{117AD88E-5408-4258-9183-78F028674B4E}" dt="2024-11-05T15:04:39.101" v="0"/>
        <pc:sldMkLst>
          <pc:docMk/>
          <pc:sldMk cId="2277663889" sldId="634"/>
        </pc:sldMkLst>
      </pc:sldChg>
      <pc:sldChg chg="del">
        <pc:chgData name="Steve Leinwand" userId="7156771d54de24be" providerId="LiveId" clId="{117AD88E-5408-4258-9183-78F028674B4E}" dt="2024-11-20T01:36:53.632" v="1417" actId="2696"/>
        <pc:sldMkLst>
          <pc:docMk/>
          <pc:sldMk cId="3980563009" sldId="634"/>
        </pc:sldMkLst>
      </pc:sldChg>
      <pc:sldChg chg="add">
        <pc:chgData name="Steve Leinwand" userId="7156771d54de24be" providerId="LiveId" clId="{117AD88E-5408-4258-9183-78F028674B4E}" dt="2024-11-05T15:04:39.101" v="0"/>
        <pc:sldMkLst>
          <pc:docMk/>
          <pc:sldMk cId="275475403" sldId="635"/>
        </pc:sldMkLst>
      </pc:sldChg>
      <pc:sldChg chg="add del">
        <pc:chgData name="Steve Leinwand" userId="7156771d54de24be" providerId="LiveId" clId="{117AD88E-5408-4258-9183-78F028674B4E}" dt="2024-11-21T01:24:10.956" v="2243" actId="2696"/>
        <pc:sldMkLst>
          <pc:docMk/>
          <pc:sldMk cId="1821774901" sldId="635"/>
        </pc:sldMkLst>
      </pc:sldChg>
      <pc:sldChg chg="add">
        <pc:chgData name="Steve Leinwand" userId="7156771d54de24be" providerId="LiveId" clId="{117AD88E-5408-4258-9183-78F028674B4E}" dt="2024-11-21T01:24:29.746" v="2244"/>
        <pc:sldMkLst>
          <pc:docMk/>
          <pc:sldMk cId="2801882479" sldId="635"/>
        </pc:sldMkLst>
      </pc:sldChg>
      <pc:sldChg chg="del">
        <pc:chgData name="Steve Leinwand" userId="7156771d54de24be" providerId="LiveId" clId="{117AD88E-5408-4258-9183-78F028674B4E}" dt="2024-11-20T01:36:53.632" v="1417" actId="2696"/>
        <pc:sldMkLst>
          <pc:docMk/>
          <pc:sldMk cId="3792003145" sldId="635"/>
        </pc:sldMkLst>
      </pc:sldChg>
      <pc:sldChg chg="del">
        <pc:chgData name="Steve Leinwand" userId="7156771d54de24be" providerId="LiveId" clId="{117AD88E-5408-4258-9183-78F028674B4E}" dt="2024-11-20T01:36:53.632" v="1417" actId="2696"/>
        <pc:sldMkLst>
          <pc:docMk/>
          <pc:sldMk cId="1838814676" sldId="636"/>
        </pc:sldMkLst>
      </pc:sldChg>
      <pc:sldChg chg="add">
        <pc:chgData name="Steve Leinwand" userId="7156771d54de24be" providerId="LiveId" clId="{117AD88E-5408-4258-9183-78F028674B4E}" dt="2024-11-21T01:24:29.746" v="2244"/>
        <pc:sldMkLst>
          <pc:docMk/>
          <pc:sldMk cId="3284227484" sldId="636"/>
        </pc:sldMkLst>
      </pc:sldChg>
      <pc:sldChg chg="add del">
        <pc:chgData name="Steve Leinwand" userId="7156771d54de24be" providerId="LiveId" clId="{117AD88E-5408-4258-9183-78F028674B4E}" dt="2024-11-21T01:24:10.956" v="2243" actId="2696"/>
        <pc:sldMkLst>
          <pc:docMk/>
          <pc:sldMk cId="3808631891" sldId="636"/>
        </pc:sldMkLst>
      </pc:sldChg>
      <pc:sldChg chg="add">
        <pc:chgData name="Steve Leinwand" userId="7156771d54de24be" providerId="LiveId" clId="{117AD88E-5408-4258-9183-78F028674B4E}" dt="2024-11-05T15:04:39.101" v="0"/>
        <pc:sldMkLst>
          <pc:docMk/>
          <pc:sldMk cId="4242771600" sldId="636"/>
        </pc:sldMkLst>
      </pc:sldChg>
      <pc:sldChg chg="add">
        <pc:chgData name="Steve Leinwand" userId="7156771d54de24be" providerId="LiveId" clId="{117AD88E-5408-4258-9183-78F028674B4E}" dt="2024-11-05T15:04:39.101" v="0"/>
        <pc:sldMkLst>
          <pc:docMk/>
          <pc:sldMk cId="1193933261" sldId="637"/>
        </pc:sldMkLst>
      </pc:sldChg>
      <pc:sldChg chg="modSp mod modAnim">
        <pc:chgData name="Steve Leinwand" userId="7156771d54de24be" providerId="LiveId" clId="{117AD88E-5408-4258-9183-78F028674B4E}" dt="2024-11-20T01:45:40.789" v="1578" actId="20577"/>
        <pc:sldMkLst>
          <pc:docMk/>
          <pc:sldMk cId="3827133051" sldId="639"/>
        </pc:sldMkLst>
        <pc:spChg chg="mod">
          <ac:chgData name="Steve Leinwand" userId="7156771d54de24be" providerId="LiveId" clId="{117AD88E-5408-4258-9183-78F028674B4E}" dt="2024-11-20T01:45:40.789" v="1578" actId="20577"/>
          <ac:spMkLst>
            <pc:docMk/>
            <pc:sldMk cId="3827133051" sldId="639"/>
            <ac:spMk id="2" creationId="{6368DFD7-615B-4D34-8362-EB805EB7448E}"/>
          </ac:spMkLst>
        </pc:spChg>
        <pc:spChg chg="mod">
          <ac:chgData name="Steve Leinwand" userId="7156771d54de24be" providerId="LiveId" clId="{117AD88E-5408-4258-9183-78F028674B4E}" dt="2024-11-20T01:45:36.703" v="1577" actId="27636"/>
          <ac:spMkLst>
            <pc:docMk/>
            <pc:sldMk cId="3827133051" sldId="639"/>
            <ac:spMk id="3" creationId="{D4949DB5-E6BC-4947-B269-C8A41BE666BD}"/>
          </ac:spMkLst>
        </pc:spChg>
      </pc:sldChg>
      <pc:sldChg chg="add del">
        <pc:chgData name="Steve Leinwand" userId="7156771d54de24be" providerId="LiveId" clId="{117AD88E-5408-4258-9183-78F028674B4E}" dt="2024-11-20T01:48:43.270" v="1626" actId="47"/>
        <pc:sldMkLst>
          <pc:docMk/>
          <pc:sldMk cId="351479158" sldId="641"/>
        </pc:sldMkLst>
      </pc:sldChg>
      <pc:sldChg chg="add">
        <pc:chgData name="Steve Leinwand" userId="7156771d54de24be" providerId="LiveId" clId="{117AD88E-5408-4258-9183-78F028674B4E}" dt="2024-11-05T15:04:39.101" v="0"/>
        <pc:sldMkLst>
          <pc:docMk/>
          <pc:sldMk cId="532546860" sldId="650"/>
        </pc:sldMkLst>
      </pc:sldChg>
      <pc:sldChg chg="add del">
        <pc:chgData name="Steve Leinwand" userId="7156771d54de24be" providerId="LiveId" clId="{117AD88E-5408-4258-9183-78F028674B4E}" dt="2024-11-20T01:46:11.228" v="1581" actId="47"/>
        <pc:sldMkLst>
          <pc:docMk/>
          <pc:sldMk cId="2836604148" sldId="651"/>
        </pc:sldMkLst>
      </pc:sldChg>
      <pc:sldChg chg="modSp add del mod">
        <pc:chgData name="Steve Leinwand" userId="7156771d54de24be" providerId="LiveId" clId="{117AD88E-5408-4258-9183-78F028674B4E}" dt="2024-11-20T01:49:11.768" v="1627" actId="47"/>
        <pc:sldMkLst>
          <pc:docMk/>
          <pc:sldMk cId="1032305773" sldId="652"/>
        </pc:sldMkLst>
        <pc:spChg chg="mod">
          <ac:chgData name="Steve Leinwand" userId="7156771d54de24be" providerId="LiveId" clId="{117AD88E-5408-4258-9183-78F028674B4E}" dt="2024-11-20T01:47:11.326" v="1603" actId="20577"/>
          <ac:spMkLst>
            <pc:docMk/>
            <pc:sldMk cId="1032305773" sldId="652"/>
            <ac:spMk id="2" creationId="{B9A560F0-FF13-4B8B-A557-4166B71FD033}"/>
          </ac:spMkLst>
        </pc:spChg>
      </pc:sldChg>
      <pc:sldChg chg="modSp mod ord">
        <pc:chgData name="Steve Leinwand" userId="7156771d54de24be" providerId="LiveId" clId="{117AD88E-5408-4258-9183-78F028674B4E}" dt="2024-11-21T01:33:22.620" v="2338" actId="20577"/>
        <pc:sldMkLst>
          <pc:docMk/>
          <pc:sldMk cId="574110210" sldId="653"/>
        </pc:sldMkLst>
        <pc:spChg chg="mod">
          <ac:chgData name="Steve Leinwand" userId="7156771d54de24be" providerId="LiveId" clId="{117AD88E-5408-4258-9183-78F028674B4E}" dt="2024-11-21T01:33:22.620" v="2338" actId="20577"/>
          <ac:spMkLst>
            <pc:docMk/>
            <pc:sldMk cId="574110210" sldId="653"/>
            <ac:spMk id="2" creationId="{F7E45BB8-9F44-40E9-B31E-00903A65A91C}"/>
          </ac:spMkLst>
        </pc:spChg>
      </pc:sldChg>
      <pc:sldChg chg="add del">
        <pc:chgData name="Steve Leinwand" userId="7156771d54de24be" providerId="LiveId" clId="{117AD88E-5408-4258-9183-78F028674B4E}" dt="2024-11-20T01:47:23.386" v="1604" actId="47"/>
        <pc:sldMkLst>
          <pc:docMk/>
          <pc:sldMk cId="3034227682" sldId="654"/>
        </pc:sldMkLst>
      </pc:sldChg>
      <pc:sldChg chg="modSp mod">
        <pc:chgData name="Steve Leinwand" userId="7156771d54de24be" providerId="LiveId" clId="{117AD88E-5408-4258-9183-78F028674B4E}" dt="2024-11-20T01:45:10.804" v="1571" actId="27636"/>
        <pc:sldMkLst>
          <pc:docMk/>
          <pc:sldMk cId="2062170998" sldId="655"/>
        </pc:sldMkLst>
        <pc:spChg chg="mod">
          <ac:chgData name="Steve Leinwand" userId="7156771d54de24be" providerId="LiveId" clId="{117AD88E-5408-4258-9183-78F028674B4E}" dt="2024-11-20T01:45:10.804" v="1571" actId="27636"/>
          <ac:spMkLst>
            <pc:docMk/>
            <pc:sldMk cId="2062170998" sldId="655"/>
            <ac:spMk id="2" creationId="{6368DFD7-615B-4D34-8362-EB805EB7448E}"/>
          </ac:spMkLst>
        </pc:spChg>
      </pc:sldChg>
      <pc:sldChg chg="add">
        <pc:chgData name="Steve Leinwand" userId="7156771d54de24be" providerId="LiveId" clId="{117AD88E-5408-4258-9183-78F028674B4E}" dt="2024-11-05T15:04:39.101" v="0"/>
        <pc:sldMkLst>
          <pc:docMk/>
          <pc:sldMk cId="2831908480" sldId="657"/>
        </pc:sldMkLst>
      </pc:sldChg>
      <pc:sldChg chg="del">
        <pc:chgData name="Steve Leinwand" userId="7156771d54de24be" providerId="LiveId" clId="{117AD88E-5408-4258-9183-78F028674B4E}" dt="2024-11-20T01:45:52.539" v="1579" actId="47"/>
        <pc:sldMkLst>
          <pc:docMk/>
          <pc:sldMk cId="2128854406" sldId="658"/>
        </pc:sldMkLst>
      </pc:sldChg>
      <pc:sldChg chg="add">
        <pc:chgData name="Steve Leinwand" userId="7156771d54de24be" providerId="LiveId" clId="{117AD88E-5408-4258-9183-78F028674B4E}" dt="2024-11-05T15:04:39.101" v="0"/>
        <pc:sldMkLst>
          <pc:docMk/>
          <pc:sldMk cId="4042120975" sldId="661"/>
        </pc:sldMkLst>
      </pc:sldChg>
      <pc:sldChg chg="add">
        <pc:chgData name="Steve Leinwand" userId="7156771d54de24be" providerId="LiveId" clId="{117AD88E-5408-4258-9183-78F028674B4E}" dt="2024-11-05T15:04:39.101" v="0"/>
        <pc:sldMkLst>
          <pc:docMk/>
          <pc:sldMk cId="2633573314" sldId="662"/>
        </pc:sldMkLst>
      </pc:sldChg>
      <pc:sldChg chg="modSp mod ord">
        <pc:chgData name="Steve Leinwand" userId="7156771d54de24be" providerId="LiveId" clId="{117AD88E-5408-4258-9183-78F028674B4E}" dt="2024-11-20T01:41:42.674" v="1544" actId="20577"/>
        <pc:sldMkLst>
          <pc:docMk/>
          <pc:sldMk cId="2298849232" sldId="667"/>
        </pc:sldMkLst>
        <pc:spChg chg="mod">
          <ac:chgData name="Steve Leinwand" userId="7156771d54de24be" providerId="LiveId" clId="{117AD88E-5408-4258-9183-78F028674B4E}" dt="2024-11-20T01:41:42.674" v="1544" actId="20577"/>
          <ac:spMkLst>
            <pc:docMk/>
            <pc:sldMk cId="2298849232" sldId="667"/>
            <ac:spMk id="2" creationId="{6F175C60-502E-45F0-9B6F-5D3B65518CE7}"/>
          </ac:spMkLst>
        </pc:spChg>
      </pc:sldChg>
      <pc:sldChg chg="ord">
        <pc:chgData name="Steve Leinwand" userId="7156771d54de24be" providerId="LiveId" clId="{117AD88E-5408-4258-9183-78F028674B4E}" dt="2024-11-20T01:44:09.887" v="1564"/>
        <pc:sldMkLst>
          <pc:docMk/>
          <pc:sldMk cId="2136645751" sldId="668"/>
        </pc:sldMkLst>
      </pc:sldChg>
      <pc:sldChg chg="add">
        <pc:chgData name="Steve Leinwand" userId="7156771d54de24be" providerId="LiveId" clId="{117AD88E-5408-4258-9183-78F028674B4E}" dt="2024-11-05T15:04:39.101" v="0"/>
        <pc:sldMkLst>
          <pc:docMk/>
          <pc:sldMk cId="2674656474" sldId="681"/>
        </pc:sldMkLst>
      </pc:sldChg>
      <pc:sldChg chg="del">
        <pc:chgData name="Steve Leinwand" userId="7156771d54de24be" providerId="LiveId" clId="{117AD88E-5408-4258-9183-78F028674B4E}" dt="2024-11-20T01:03:39.458" v="853" actId="47"/>
        <pc:sldMkLst>
          <pc:docMk/>
          <pc:sldMk cId="937127621" sldId="683"/>
        </pc:sldMkLst>
      </pc:sldChg>
      <pc:sldChg chg="add">
        <pc:chgData name="Steve Leinwand" userId="7156771d54de24be" providerId="LiveId" clId="{117AD88E-5408-4258-9183-78F028674B4E}" dt="2024-11-05T15:04:39.101" v="0"/>
        <pc:sldMkLst>
          <pc:docMk/>
          <pc:sldMk cId="575540303" sldId="684"/>
        </pc:sldMkLst>
      </pc:sldChg>
      <pc:sldChg chg="add">
        <pc:chgData name="Steve Leinwand" userId="7156771d54de24be" providerId="LiveId" clId="{117AD88E-5408-4258-9183-78F028674B4E}" dt="2024-11-05T15:04:39.101" v="0"/>
        <pc:sldMkLst>
          <pc:docMk/>
          <pc:sldMk cId="183749600" sldId="756"/>
        </pc:sldMkLst>
      </pc:sldChg>
      <pc:sldChg chg="add">
        <pc:chgData name="Steve Leinwand" userId="7156771d54de24be" providerId="LiveId" clId="{117AD88E-5408-4258-9183-78F028674B4E}" dt="2024-11-05T15:04:39.101" v="0"/>
        <pc:sldMkLst>
          <pc:docMk/>
          <pc:sldMk cId="836638527" sldId="757"/>
        </pc:sldMkLst>
      </pc:sldChg>
      <pc:sldChg chg="modSp mod">
        <pc:chgData name="Steve Leinwand" userId="7156771d54de24be" providerId="LiveId" clId="{117AD88E-5408-4258-9183-78F028674B4E}" dt="2024-11-21T01:32:32.096" v="2325" actId="2711"/>
        <pc:sldMkLst>
          <pc:docMk/>
          <pc:sldMk cId="68585319" sldId="758"/>
        </pc:sldMkLst>
        <pc:spChg chg="mod">
          <ac:chgData name="Steve Leinwand" userId="7156771d54de24be" providerId="LiveId" clId="{117AD88E-5408-4258-9183-78F028674B4E}" dt="2024-11-21T01:32:32.096" v="2325" actId="2711"/>
          <ac:spMkLst>
            <pc:docMk/>
            <pc:sldMk cId="68585319" sldId="758"/>
            <ac:spMk id="2" creationId="{4CEE16C7-2480-4C4D-A666-01E442906D47}"/>
          </ac:spMkLst>
        </pc:spChg>
      </pc:sldChg>
      <pc:sldChg chg="add">
        <pc:chgData name="Steve Leinwand" userId="7156771d54de24be" providerId="LiveId" clId="{117AD88E-5408-4258-9183-78F028674B4E}" dt="2024-11-05T15:04:39.101" v="0"/>
        <pc:sldMkLst>
          <pc:docMk/>
          <pc:sldMk cId="472445295" sldId="758"/>
        </pc:sldMkLst>
      </pc:sldChg>
      <pc:sldChg chg="add del">
        <pc:chgData name="Steve Leinwand" userId="7156771d54de24be" providerId="LiveId" clId="{117AD88E-5408-4258-9183-78F028674B4E}" dt="2024-11-20T01:48:27.116" v="1623" actId="47"/>
        <pc:sldMkLst>
          <pc:docMk/>
          <pc:sldMk cId="806925768" sldId="759"/>
        </pc:sldMkLst>
      </pc:sldChg>
      <pc:sldChg chg="add">
        <pc:chgData name="Steve Leinwand" userId="7156771d54de24be" providerId="LiveId" clId="{117AD88E-5408-4258-9183-78F028674B4E}" dt="2024-11-05T15:04:39.101" v="0"/>
        <pc:sldMkLst>
          <pc:docMk/>
          <pc:sldMk cId="2212394876" sldId="760"/>
        </pc:sldMkLst>
      </pc:sldChg>
      <pc:sldChg chg="add">
        <pc:chgData name="Steve Leinwand" userId="7156771d54de24be" providerId="LiveId" clId="{117AD88E-5408-4258-9183-78F028674B4E}" dt="2024-11-05T15:04:39.101" v="0"/>
        <pc:sldMkLst>
          <pc:docMk/>
          <pc:sldMk cId="1267139393" sldId="761"/>
        </pc:sldMkLst>
      </pc:sldChg>
      <pc:sldChg chg="add">
        <pc:chgData name="Steve Leinwand" userId="7156771d54de24be" providerId="LiveId" clId="{117AD88E-5408-4258-9183-78F028674B4E}" dt="2024-11-05T15:04:39.101" v="0"/>
        <pc:sldMkLst>
          <pc:docMk/>
          <pc:sldMk cId="3311890636" sldId="762"/>
        </pc:sldMkLst>
      </pc:sldChg>
      <pc:sldChg chg="del">
        <pc:chgData name="Steve Leinwand" userId="7156771d54de24be" providerId="LiveId" clId="{117AD88E-5408-4258-9183-78F028674B4E}" dt="2024-11-20T01:36:53.632" v="1417" actId="2696"/>
        <pc:sldMkLst>
          <pc:docMk/>
          <pc:sldMk cId="2180777412" sldId="1467"/>
        </pc:sldMkLst>
      </pc:sldChg>
      <pc:sldChg chg="add">
        <pc:chgData name="Steve Leinwand" userId="7156771d54de24be" providerId="LiveId" clId="{117AD88E-5408-4258-9183-78F028674B4E}" dt="2024-11-21T01:24:29.746" v="2244"/>
        <pc:sldMkLst>
          <pc:docMk/>
          <pc:sldMk cId="2182366225" sldId="1467"/>
        </pc:sldMkLst>
      </pc:sldChg>
      <pc:sldChg chg="add del ord">
        <pc:chgData name="Steve Leinwand" userId="7156771d54de24be" providerId="LiveId" clId="{117AD88E-5408-4258-9183-78F028674B4E}" dt="2024-11-21T01:24:10.956" v="2243" actId="2696"/>
        <pc:sldMkLst>
          <pc:docMk/>
          <pc:sldMk cId="3135170215" sldId="1467"/>
        </pc:sldMkLst>
      </pc:sldChg>
      <pc:sldChg chg="modSp mod modAnim">
        <pc:chgData name="Steve Leinwand" userId="7156771d54de24be" providerId="LiveId" clId="{117AD88E-5408-4258-9183-78F028674B4E}" dt="2024-11-21T01:18:28.767" v="2177" actId="14100"/>
        <pc:sldMkLst>
          <pc:docMk/>
          <pc:sldMk cId="1255523763" sldId="1510"/>
        </pc:sldMkLst>
        <pc:spChg chg="mod">
          <ac:chgData name="Steve Leinwand" userId="7156771d54de24be" providerId="LiveId" clId="{117AD88E-5408-4258-9183-78F028674B4E}" dt="2024-11-21T01:18:28.767" v="2177" actId="14100"/>
          <ac:spMkLst>
            <pc:docMk/>
            <pc:sldMk cId="1255523763" sldId="1510"/>
            <ac:spMk id="3" creationId="{7427B3C7-498A-5292-B612-DC970869B115}"/>
          </ac:spMkLst>
        </pc:spChg>
      </pc:sldChg>
      <pc:sldChg chg="modSp mod modAnim">
        <pc:chgData name="Steve Leinwand" userId="7156771d54de24be" providerId="LiveId" clId="{117AD88E-5408-4258-9183-78F028674B4E}" dt="2024-11-20T02:01:01.928" v="1891" actId="27636"/>
        <pc:sldMkLst>
          <pc:docMk/>
          <pc:sldMk cId="3470059117" sldId="1574"/>
        </pc:sldMkLst>
        <pc:spChg chg="mod">
          <ac:chgData name="Steve Leinwand" userId="7156771d54de24be" providerId="LiveId" clId="{117AD88E-5408-4258-9183-78F028674B4E}" dt="2024-11-20T02:01:01.928" v="1891" actId="27636"/>
          <ac:spMkLst>
            <pc:docMk/>
            <pc:sldMk cId="3470059117" sldId="1574"/>
            <ac:spMk id="3" creationId="{4744F98D-D5D2-922B-A73E-C70084DB8321}"/>
          </ac:spMkLst>
        </pc:spChg>
      </pc:sldChg>
      <pc:sldChg chg="modSp mod">
        <pc:chgData name="Steve Leinwand" userId="7156771d54de24be" providerId="LiveId" clId="{117AD88E-5408-4258-9183-78F028674B4E}" dt="2024-11-21T01:20:06.595" v="2218" actId="20577"/>
        <pc:sldMkLst>
          <pc:docMk/>
          <pc:sldMk cId="2904025800" sldId="1619"/>
        </pc:sldMkLst>
        <pc:spChg chg="mod">
          <ac:chgData name="Steve Leinwand" userId="7156771d54de24be" providerId="LiveId" clId="{117AD88E-5408-4258-9183-78F028674B4E}" dt="2024-11-21T01:20:06.595" v="2218" actId="20577"/>
          <ac:spMkLst>
            <pc:docMk/>
            <pc:sldMk cId="2904025800" sldId="1619"/>
            <ac:spMk id="3" creationId="{3AA9E4F4-0DE1-2A20-F187-027249059544}"/>
          </ac:spMkLst>
        </pc:spChg>
      </pc:sldChg>
      <pc:sldChg chg="modSp mod modAnim">
        <pc:chgData name="Steve Leinwand" userId="7156771d54de24be" providerId="LiveId" clId="{117AD88E-5408-4258-9183-78F028674B4E}" dt="2024-11-20T00:53:04.882" v="351" actId="1076"/>
        <pc:sldMkLst>
          <pc:docMk/>
          <pc:sldMk cId="3485924223" sldId="1623"/>
        </pc:sldMkLst>
        <pc:spChg chg="mod">
          <ac:chgData name="Steve Leinwand" userId="7156771d54de24be" providerId="LiveId" clId="{117AD88E-5408-4258-9183-78F028674B4E}" dt="2024-11-20T00:53:04.882" v="351" actId="1076"/>
          <ac:spMkLst>
            <pc:docMk/>
            <pc:sldMk cId="3485924223" sldId="1623"/>
            <ac:spMk id="3" creationId="{7EA7D15C-2267-90B8-97F4-83600005CCD9}"/>
          </ac:spMkLst>
        </pc:spChg>
      </pc:sldChg>
      <pc:sldChg chg="del">
        <pc:chgData name="Steve Leinwand" userId="7156771d54de24be" providerId="LiveId" clId="{117AD88E-5408-4258-9183-78F028674B4E}" dt="2024-11-20T01:41:03.078" v="1539" actId="47"/>
        <pc:sldMkLst>
          <pc:docMk/>
          <pc:sldMk cId="2708187250" sldId="1636"/>
        </pc:sldMkLst>
      </pc:sldChg>
      <pc:sldChg chg="modSp del mod">
        <pc:chgData name="Steve Leinwand" userId="7156771d54de24be" providerId="LiveId" clId="{117AD88E-5408-4258-9183-78F028674B4E}" dt="2024-11-20T01:48:21.253" v="1622" actId="47"/>
        <pc:sldMkLst>
          <pc:docMk/>
          <pc:sldMk cId="245624737" sldId="1639"/>
        </pc:sldMkLst>
        <pc:spChg chg="mod">
          <ac:chgData name="Steve Leinwand" userId="7156771d54de24be" providerId="LiveId" clId="{117AD88E-5408-4258-9183-78F028674B4E}" dt="2024-11-20T01:48:16.414" v="1621" actId="20577"/>
          <ac:spMkLst>
            <pc:docMk/>
            <pc:sldMk cId="245624737" sldId="1639"/>
            <ac:spMk id="2" creationId="{E6EAE801-F317-9CA5-B97D-CAF238714E7B}"/>
          </ac:spMkLst>
        </pc:spChg>
      </pc:sldChg>
      <pc:sldChg chg="ord">
        <pc:chgData name="Steve Leinwand" userId="7156771d54de24be" providerId="LiveId" clId="{117AD88E-5408-4258-9183-78F028674B4E}" dt="2024-11-20T01:52:28.788" v="1806"/>
        <pc:sldMkLst>
          <pc:docMk/>
          <pc:sldMk cId="4286650467" sldId="1640"/>
        </pc:sldMkLst>
      </pc:sldChg>
      <pc:sldChg chg="modSp mod">
        <pc:chgData name="Steve Leinwand" userId="7156771d54de24be" providerId="LiveId" clId="{117AD88E-5408-4258-9183-78F028674B4E}" dt="2024-11-20T02:01:16.001" v="1903" actId="20577"/>
        <pc:sldMkLst>
          <pc:docMk/>
          <pc:sldMk cId="801090498" sldId="1641"/>
        </pc:sldMkLst>
        <pc:spChg chg="mod">
          <ac:chgData name="Steve Leinwand" userId="7156771d54de24be" providerId="LiveId" clId="{117AD88E-5408-4258-9183-78F028674B4E}" dt="2024-11-20T02:01:16.001" v="1903" actId="20577"/>
          <ac:spMkLst>
            <pc:docMk/>
            <pc:sldMk cId="801090498" sldId="1641"/>
            <ac:spMk id="2" creationId="{A49EB75F-E34D-8802-72F5-88D818527047}"/>
          </ac:spMkLst>
        </pc:spChg>
        <pc:spChg chg="mod">
          <ac:chgData name="Steve Leinwand" userId="7156771d54de24be" providerId="LiveId" clId="{117AD88E-5408-4258-9183-78F028674B4E}" dt="2024-11-20T00:48:24.710" v="176" actId="20577"/>
          <ac:spMkLst>
            <pc:docMk/>
            <pc:sldMk cId="801090498" sldId="1641"/>
            <ac:spMk id="3" creationId="{5C8AC904-A31A-439D-3664-031072F5EE9C}"/>
          </ac:spMkLst>
        </pc:spChg>
      </pc:sldChg>
      <pc:sldChg chg="add">
        <pc:chgData name="Steve Leinwand" userId="7156771d54de24be" providerId="LiveId" clId="{117AD88E-5408-4258-9183-78F028674B4E}" dt="2024-11-05T15:04:39.101" v="0"/>
        <pc:sldMkLst>
          <pc:docMk/>
          <pc:sldMk cId="3261073910" sldId="1642"/>
        </pc:sldMkLst>
      </pc:sldChg>
      <pc:sldChg chg="add del">
        <pc:chgData name="Steve Leinwand" userId="7156771d54de24be" providerId="LiveId" clId="{117AD88E-5408-4258-9183-78F028674B4E}" dt="2024-11-20T01:47:27.329" v="1605" actId="47"/>
        <pc:sldMkLst>
          <pc:docMk/>
          <pc:sldMk cId="2647477296" sldId="1643"/>
        </pc:sldMkLst>
      </pc:sldChg>
      <pc:sldChg chg="add del">
        <pc:chgData name="Steve Leinwand" userId="7156771d54de24be" providerId="LiveId" clId="{117AD88E-5408-4258-9183-78F028674B4E}" dt="2024-11-20T01:47:29.268" v="1606" actId="47"/>
        <pc:sldMkLst>
          <pc:docMk/>
          <pc:sldMk cId="3680519870" sldId="1644"/>
        </pc:sldMkLst>
      </pc:sldChg>
      <pc:sldChg chg="add del">
        <pc:chgData name="Steve Leinwand" userId="7156771d54de24be" providerId="LiveId" clId="{117AD88E-5408-4258-9183-78F028674B4E}" dt="2024-11-20T01:47:30.976" v="1607" actId="47"/>
        <pc:sldMkLst>
          <pc:docMk/>
          <pc:sldMk cId="134250083" sldId="1645"/>
        </pc:sldMkLst>
      </pc:sldChg>
      <pc:sldChg chg="add">
        <pc:chgData name="Steve Leinwand" userId="7156771d54de24be" providerId="LiveId" clId="{117AD88E-5408-4258-9183-78F028674B4E}" dt="2024-11-05T15:04:39.101" v="0"/>
        <pc:sldMkLst>
          <pc:docMk/>
          <pc:sldMk cId="1246019955" sldId="1646"/>
        </pc:sldMkLst>
      </pc:sldChg>
      <pc:sldChg chg="add">
        <pc:chgData name="Steve Leinwand" userId="7156771d54de24be" providerId="LiveId" clId="{117AD88E-5408-4258-9183-78F028674B4E}" dt="2024-11-05T15:04:39.101" v="0"/>
        <pc:sldMkLst>
          <pc:docMk/>
          <pc:sldMk cId="3647553056" sldId="1647"/>
        </pc:sldMkLst>
      </pc:sldChg>
      <pc:sldChg chg="add">
        <pc:chgData name="Steve Leinwand" userId="7156771d54de24be" providerId="LiveId" clId="{117AD88E-5408-4258-9183-78F028674B4E}" dt="2024-11-05T15:04:39.101" v="0"/>
        <pc:sldMkLst>
          <pc:docMk/>
          <pc:sldMk cId="3295530686" sldId="1648"/>
        </pc:sldMkLst>
      </pc:sldChg>
      <pc:sldChg chg="add">
        <pc:chgData name="Steve Leinwand" userId="7156771d54de24be" providerId="LiveId" clId="{117AD88E-5408-4258-9183-78F028674B4E}" dt="2024-11-05T15:04:39.101" v="0"/>
        <pc:sldMkLst>
          <pc:docMk/>
          <pc:sldMk cId="1324713789" sldId="1649"/>
        </pc:sldMkLst>
      </pc:sldChg>
      <pc:sldChg chg="add del">
        <pc:chgData name="Steve Leinwand" userId="7156771d54de24be" providerId="LiveId" clId="{117AD88E-5408-4258-9183-78F028674B4E}" dt="2024-11-20T01:47:33.234" v="1608" actId="47"/>
        <pc:sldMkLst>
          <pc:docMk/>
          <pc:sldMk cId="3290770593" sldId="1650"/>
        </pc:sldMkLst>
      </pc:sldChg>
      <pc:sldChg chg="add">
        <pc:chgData name="Steve Leinwand" userId="7156771d54de24be" providerId="LiveId" clId="{117AD88E-5408-4258-9183-78F028674B4E}" dt="2024-11-05T15:04:39.101" v="0"/>
        <pc:sldMkLst>
          <pc:docMk/>
          <pc:sldMk cId="2674532414" sldId="1651"/>
        </pc:sldMkLst>
      </pc:sldChg>
      <pc:sldChg chg="add">
        <pc:chgData name="Steve Leinwand" userId="7156771d54de24be" providerId="LiveId" clId="{117AD88E-5408-4258-9183-78F028674B4E}" dt="2024-11-05T15:04:39.101" v="0"/>
        <pc:sldMkLst>
          <pc:docMk/>
          <pc:sldMk cId="3066198423" sldId="1652"/>
        </pc:sldMkLst>
      </pc:sldChg>
      <pc:sldChg chg="add">
        <pc:chgData name="Steve Leinwand" userId="7156771d54de24be" providerId="LiveId" clId="{117AD88E-5408-4258-9183-78F028674B4E}" dt="2024-11-05T15:04:39.101" v="0"/>
        <pc:sldMkLst>
          <pc:docMk/>
          <pc:sldMk cId="2365380961" sldId="1653"/>
        </pc:sldMkLst>
      </pc:sldChg>
      <pc:sldChg chg="add del">
        <pc:chgData name="Steve Leinwand" userId="7156771d54de24be" providerId="LiveId" clId="{117AD88E-5408-4258-9183-78F028674B4E}" dt="2024-11-20T01:47:36.771" v="1609" actId="47"/>
        <pc:sldMkLst>
          <pc:docMk/>
          <pc:sldMk cId="1196542867" sldId="1654"/>
        </pc:sldMkLst>
      </pc:sldChg>
      <pc:sldChg chg="add del">
        <pc:chgData name="Steve Leinwand" userId="7156771d54de24be" providerId="LiveId" clId="{117AD88E-5408-4258-9183-78F028674B4E}" dt="2024-11-20T01:48:38.415" v="1624" actId="47"/>
        <pc:sldMkLst>
          <pc:docMk/>
          <pc:sldMk cId="34503147" sldId="1655"/>
        </pc:sldMkLst>
      </pc:sldChg>
      <pc:sldChg chg="add del">
        <pc:chgData name="Steve Leinwand" userId="7156771d54de24be" providerId="LiveId" clId="{117AD88E-5408-4258-9183-78F028674B4E}" dt="2024-11-20T01:48:40.182" v="1625" actId="47"/>
        <pc:sldMkLst>
          <pc:docMk/>
          <pc:sldMk cId="2324580101" sldId="1656"/>
        </pc:sldMkLst>
      </pc:sldChg>
      <pc:sldChg chg="add">
        <pc:chgData name="Steve Leinwand" userId="7156771d54de24be" providerId="LiveId" clId="{117AD88E-5408-4258-9183-78F028674B4E}" dt="2024-11-05T15:04:39.101" v="0"/>
        <pc:sldMkLst>
          <pc:docMk/>
          <pc:sldMk cId="2001688604" sldId="1657"/>
        </pc:sldMkLst>
      </pc:sldChg>
      <pc:sldChg chg="add">
        <pc:chgData name="Steve Leinwand" userId="7156771d54de24be" providerId="LiveId" clId="{117AD88E-5408-4258-9183-78F028674B4E}" dt="2024-11-05T15:04:39.101" v="0"/>
        <pc:sldMkLst>
          <pc:docMk/>
          <pc:sldMk cId="683157413" sldId="1658"/>
        </pc:sldMkLst>
      </pc:sldChg>
      <pc:sldChg chg="add">
        <pc:chgData name="Steve Leinwand" userId="7156771d54de24be" providerId="LiveId" clId="{117AD88E-5408-4258-9183-78F028674B4E}" dt="2024-11-05T15:04:39.101" v="0"/>
        <pc:sldMkLst>
          <pc:docMk/>
          <pc:sldMk cId="2747405857" sldId="1659"/>
        </pc:sldMkLst>
      </pc:sldChg>
      <pc:sldChg chg="add">
        <pc:chgData name="Steve Leinwand" userId="7156771d54de24be" providerId="LiveId" clId="{117AD88E-5408-4258-9183-78F028674B4E}" dt="2024-11-05T15:04:39.101" v="0"/>
        <pc:sldMkLst>
          <pc:docMk/>
          <pc:sldMk cId="1326530372" sldId="1660"/>
        </pc:sldMkLst>
      </pc:sldChg>
      <pc:sldChg chg="add del">
        <pc:chgData name="Steve Leinwand" userId="7156771d54de24be" providerId="LiveId" clId="{117AD88E-5408-4258-9183-78F028674B4E}" dt="2024-11-20T01:52:18.139" v="1804" actId="47"/>
        <pc:sldMkLst>
          <pc:docMk/>
          <pc:sldMk cId="932877638" sldId="1661"/>
        </pc:sldMkLst>
      </pc:sldChg>
      <pc:sldChg chg="modSp mod modAnim">
        <pc:chgData name="Steve Leinwand" userId="7156771d54de24be" providerId="LiveId" clId="{117AD88E-5408-4258-9183-78F028674B4E}" dt="2024-11-22T12:51:28.272" v="2529"/>
        <pc:sldMkLst>
          <pc:docMk/>
          <pc:sldMk cId="1167029212" sldId="1662"/>
        </pc:sldMkLst>
        <pc:spChg chg="mod">
          <ac:chgData name="Steve Leinwand" userId="7156771d54de24be" providerId="LiveId" clId="{117AD88E-5408-4258-9183-78F028674B4E}" dt="2024-11-21T01:17:44.759" v="2170" actId="20577"/>
          <ac:spMkLst>
            <pc:docMk/>
            <pc:sldMk cId="1167029212" sldId="1662"/>
            <ac:spMk id="3" creationId="{D6BC84B6-B352-FBAF-1675-E2CD2EFE1E97}"/>
          </ac:spMkLst>
        </pc:spChg>
      </pc:sldChg>
      <pc:sldChg chg="modSp mod">
        <pc:chgData name="Steve Leinwand" userId="7156771d54de24be" providerId="LiveId" clId="{117AD88E-5408-4258-9183-78F028674B4E}" dt="2024-11-20T00:55:56.501" v="549" actId="20577"/>
        <pc:sldMkLst>
          <pc:docMk/>
          <pc:sldMk cId="2777620245" sldId="1668"/>
        </pc:sldMkLst>
        <pc:spChg chg="mod">
          <ac:chgData name="Steve Leinwand" userId="7156771d54de24be" providerId="LiveId" clId="{117AD88E-5408-4258-9183-78F028674B4E}" dt="2024-11-20T00:55:56.501" v="549" actId="20577"/>
          <ac:spMkLst>
            <pc:docMk/>
            <pc:sldMk cId="2777620245" sldId="1668"/>
            <ac:spMk id="6" creationId="{FB2EAB94-B842-15D6-AC0F-E6E1A2CE1895}"/>
          </ac:spMkLst>
        </pc:spChg>
      </pc:sldChg>
      <pc:sldChg chg="modSp del mod">
        <pc:chgData name="Steve Leinwand" userId="7156771d54de24be" providerId="LiveId" clId="{117AD88E-5408-4258-9183-78F028674B4E}" dt="2024-11-20T01:50:09.242" v="1711" actId="2696"/>
        <pc:sldMkLst>
          <pc:docMk/>
          <pc:sldMk cId="726091932" sldId="1670"/>
        </pc:sldMkLst>
        <pc:spChg chg="mod">
          <ac:chgData name="Steve Leinwand" userId="7156771d54de24be" providerId="LiveId" clId="{117AD88E-5408-4258-9183-78F028674B4E}" dt="2024-11-20T01:49:56.960" v="1708" actId="20577"/>
          <ac:spMkLst>
            <pc:docMk/>
            <pc:sldMk cId="726091932" sldId="1670"/>
            <ac:spMk id="2" creationId="{61397515-67D2-FFBE-C842-1EF9F14088B3}"/>
          </ac:spMkLst>
        </pc:spChg>
        <pc:spChg chg="mod">
          <ac:chgData name="Steve Leinwand" userId="7156771d54de24be" providerId="LiveId" clId="{117AD88E-5408-4258-9183-78F028674B4E}" dt="2024-11-20T01:50:01.683" v="1710" actId="27636"/>
          <ac:spMkLst>
            <pc:docMk/>
            <pc:sldMk cId="726091932" sldId="1670"/>
            <ac:spMk id="3" creationId="{A769F81F-CCE1-6949-B34E-E202FEEBA1B2}"/>
          </ac:spMkLst>
        </pc:spChg>
      </pc:sldChg>
      <pc:sldChg chg="modSp add mod">
        <pc:chgData name="Steve Leinwand" userId="7156771d54de24be" providerId="LiveId" clId="{117AD88E-5408-4258-9183-78F028674B4E}" dt="2024-11-21T01:59:48.749" v="2526" actId="20577"/>
        <pc:sldMkLst>
          <pc:docMk/>
          <pc:sldMk cId="2484475828" sldId="1670"/>
        </pc:sldMkLst>
        <pc:spChg chg="mod">
          <ac:chgData name="Steve Leinwand" userId="7156771d54de24be" providerId="LiveId" clId="{117AD88E-5408-4258-9183-78F028674B4E}" dt="2024-11-21T01:59:48.749" v="2526" actId="20577"/>
          <ac:spMkLst>
            <pc:docMk/>
            <pc:sldMk cId="2484475828" sldId="1670"/>
            <ac:spMk id="2" creationId="{61397515-67D2-FFBE-C842-1EF9F14088B3}"/>
          </ac:spMkLst>
        </pc:spChg>
        <pc:spChg chg="mod">
          <ac:chgData name="Steve Leinwand" userId="7156771d54de24be" providerId="LiveId" clId="{117AD88E-5408-4258-9183-78F028674B4E}" dt="2024-11-21T01:31:52.212" v="2324" actId="113"/>
          <ac:spMkLst>
            <pc:docMk/>
            <pc:sldMk cId="2484475828" sldId="1670"/>
            <ac:spMk id="3" creationId="{A769F81F-CCE1-6949-B34E-E202FEEBA1B2}"/>
          </ac:spMkLst>
        </pc:spChg>
      </pc:sldChg>
      <pc:sldChg chg="modSp del mod">
        <pc:chgData name="Steve Leinwand" userId="7156771d54de24be" providerId="LiveId" clId="{117AD88E-5408-4258-9183-78F028674B4E}" dt="2024-11-20T01:53:21.369" v="1812" actId="2696"/>
        <pc:sldMkLst>
          <pc:docMk/>
          <pc:sldMk cId="915803777" sldId="1671"/>
        </pc:sldMkLst>
        <pc:spChg chg="mod">
          <ac:chgData name="Steve Leinwand" userId="7156771d54de24be" providerId="LiveId" clId="{117AD88E-5408-4258-9183-78F028674B4E}" dt="2024-11-20T01:53:16.976" v="1811" actId="20577"/>
          <ac:spMkLst>
            <pc:docMk/>
            <pc:sldMk cId="915803777" sldId="1671"/>
            <ac:spMk id="2" creationId="{F14B4175-EB32-0427-48B5-A50796543A09}"/>
          </ac:spMkLst>
        </pc:spChg>
        <pc:spChg chg="mod">
          <ac:chgData name="Steve Leinwand" userId="7156771d54de24be" providerId="LiveId" clId="{117AD88E-5408-4258-9183-78F028674B4E}" dt="2024-11-20T01:53:11.365" v="1809" actId="27636"/>
          <ac:spMkLst>
            <pc:docMk/>
            <pc:sldMk cId="915803777" sldId="1671"/>
            <ac:spMk id="3" creationId="{8873AA09-5219-5354-4836-921C3084D2CF}"/>
          </ac:spMkLst>
        </pc:spChg>
      </pc:sldChg>
      <pc:sldChg chg="add del">
        <pc:chgData name="Steve Leinwand" userId="7156771d54de24be" providerId="LiveId" clId="{117AD88E-5408-4258-9183-78F028674B4E}" dt="2024-11-20T01:53:45.262" v="1814" actId="47"/>
        <pc:sldMkLst>
          <pc:docMk/>
          <pc:sldMk cId="2669238655" sldId="1671"/>
        </pc:sldMkLst>
      </pc:sldChg>
      <pc:sldChg chg="del">
        <pc:chgData name="Steve Leinwand" userId="7156771d54de24be" providerId="LiveId" clId="{117AD88E-5408-4258-9183-78F028674B4E}" dt="2024-11-20T01:33:41.683" v="1311" actId="47"/>
        <pc:sldMkLst>
          <pc:docMk/>
          <pc:sldMk cId="215858668" sldId="1672"/>
        </pc:sldMkLst>
      </pc:sldChg>
      <pc:sldChg chg="add del">
        <pc:chgData name="Steve Leinwand" userId="7156771d54de24be" providerId="LiveId" clId="{117AD88E-5408-4258-9183-78F028674B4E}" dt="2024-11-20T01:55:04.816" v="1816" actId="47"/>
        <pc:sldMkLst>
          <pc:docMk/>
          <pc:sldMk cId="1035508233" sldId="1673"/>
        </pc:sldMkLst>
      </pc:sldChg>
      <pc:sldChg chg="modSp add mod">
        <pc:chgData name="Steve Leinwand" userId="7156771d54de24be" providerId="LiveId" clId="{117AD88E-5408-4258-9183-78F028674B4E}" dt="2024-11-21T01:33:02.172" v="2330" actId="27636"/>
        <pc:sldMkLst>
          <pc:docMk/>
          <pc:sldMk cId="1377441576" sldId="1674"/>
        </pc:sldMkLst>
        <pc:spChg chg="mod">
          <ac:chgData name="Steve Leinwand" userId="7156771d54de24be" providerId="LiveId" clId="{117AD88E-5408-4258-9183-78F028674B4E}" dt="2024-11-21T01:33:02.172" v="2330" actId="27636"/>
          <ac:spMkLst>
            <pc:docMk/>
            <pc:sldMk cId="1377441576" sldId="1674"/>
            <ac:spMk id="3" creationId="{C78BA177-6DB0-C96E-AFB7-7B75E41AAE27}"/>
          </ac:spMkLst>
        </pc:spChg>
      </pc:sldChg>
      <pc:sldChg chg="modSp del mod">
        <pc:chgData name="Steve Leinwand" userId="7156771d54de24be" providerId="LiveId" clId="{117AD88E-5408-4258-9183-78F028674B4E}" dt="2024-11-20T01:52:09.226" v="1803" actId="2696"/>
        <pc:sldMkLst>
          <pc:docMk/>
          <pc:sldMk cId="3903329413" sldId="1674"/>
        </pc:sldMkLst>
        <pc:spChg chg="mod">
          <ac:chgData name="Steve Leinwand" userId="7156771d54de24be" providerId="LiveId" clId="{117AD88E-5408-4258-9183-78F028674B4E}" dt="2024-11-20T01:52:01.932" v="1802" actId="20577"/>
          <ac:spMkLst>
            <pc:docMk/>
            <pc:sldMk cId="3903329413" sldId="1674"/>
            <ac:spMk id="2" creationId="{C1E7F42E-FA70-C5D6-38CD-97D85D4D9212}"/>
          </ac:spMkLst>
        </pc:spChg>
        <pc:spChg chg="mod">
          <ac:chgData name="Steve Leinwand" userId="7156771d54de24be" providerId="LiveId" clId="{117AD88E-5408-4258-9183-78F028674B4E}" dt="2024-11-20T01:51:30.877" v="1714" actId="27636"/>
          <ac:spMkLst>
            <pc:docMk/>
            <pc:sldMk cId="3903329413" sldId="1674"/>
            <ac:spMk id="3" creationId="{C78BA177-6DB0-C96E-AFB7-7B75E41AAE27}"/>
          </ac:spMkLst>
        </pc:spChg>
      </pc:sldChg>
      <pc:sldChg chg="modSp del mod">
        <pc:chgData name="Steve Leinwand" userId="7156771d54de24be" providerId="LiveId" clId="{117AD88E-5408-4258-9183-78F028674B4E}" dt="2024-11-20T01:59:11.626" v="1860" actId="2696"/>
        <pc:sldMkLst>
          <pc:docMk/>
          <pc:sldMk cId="490452109" sldId="1675"/>
        </pc:sldMkLst>
        <pc:spChg chg="mod">
          <ac:chgData name="Steve Leinwand" userId="7156771d54de24be" providerId="LiveId" clId="{117AD88E-5408-4258-9183-78F028674B4E}" dt="2024-11-20T01:57:03.213" v="1842" actId="114"/>
          <ac:spMkLst>
            <pc:docMk/>
            <pc:sldMk cId="490452109" sldId="1675"/>
            <ac:spMk id="2" creationId="{43C8526A-F8FA-A6E4-A903-7EDC3627C54F}"/>
          </ac:spMkLst>
        </pc:spChg>
        <pc:spChg chg="mod">
          <ac:chgData name="Steve Leinwand" userId="7156771d54de24be" providerId="LiveId" clId="{117AD88E-5408-4258-9183-78F028674B4E}" dt="2024-11-20T01:56:34.074" v="1835" actId="20577"/>
          <ac:spMkLst>
            <pc:docMk/>
            <pc:sldMk cId="490452109" sldId="1675"/>
            <ac:spMk id="3" creationId="{916F596E-AB34-1341-3351-5AB2BF30875A}"/>
          </ac:spMkLst>
        </pc:spChg>
      </pc:sldChg>
      <pc:sldChg chg="modSp add mod">
        <pc:chgData name="Steve Leinwand" userId="7156771d54de24be" providerId="LiveId" clId="{117AD88E-5408-4258-9183-78F028674B4E}" dt="2024-11-21T01:29:30.073" v="2310" actId="113"/>
        <pc:sldMkLst>
          <pc:docMk/>
          <pc:sldMk cId="1631662780" sldId="1675"/>
        </pc:sldMkLst>
        <pc:spChg chg="mod">
          <ac:chgData name="Steve Leinwand" userId="7156771d54de24be" providerId="LiveId" clId="{117AD88E-5408-4258-9183-78F028674B4E}" dt="2024-11-21T01:29:30.073" v="2310" actId="113"/>
          <ac:spMkLst>
            <pc:docMk/>
            <pc:sldMk cId="1631662780" sldId="1675"/>
            <ac:spMk id="3" creationId="{916F596E-AB34-1341-3351-5AB2BF30875A}"/>
          </ac:spMkLst>
        </pc:spChg>
      </pc:sldChg>
      <pc:sldChg chg="modSp del mod">
        <pc:chgData name="Steve Leinwand" userId="7156771d54de24be" providerId="LiveId" clId="{117AD88E-5408-4258-9183-78F028674B4E}" dt="2024-11-20T01:58:20.908" v="1855" actId="2696"/>
        <pc:sldMkLst>
          <pc:docMk/>
          <pc:sldMk cId="526262890" sldId="1677"/>
        </pc:sldMkLst>
        <pc:spChg chg="mod">
          <ac:chgData name="Steve Leinwand" userId="7156771d54de24be" providerId="LiveId" clId="{117AD88E-5408-4258-9183-78F028674B4E}" dt="2024-11-20T01:57:52.817" v="1853" actId="114"/>
          <ac:spMkLst>
            <pc:docMk/>
            <pc:sldMk cId="526262890" sldId="1677"/>
            <ac:spMk id="2" creationId="{12319A87-4AA1-E619-2A5C-72C0F835BA24}"/>
          </ac:spMkLst>
        </pc:spChg>
        <pc:spChg chg="mod">
          <ac:chgData name="Steve Leinwand" userId="7156771d54de24be" providerId="LiveId" clId="{117AD88E-5408-4258-9183-78F028674B4E}" dt="2024-11-20T01:57:30.984" v="1847" actId="27636"/>
          <ac:spMkLst>
            <pc:docMk/>
            <pc:sldMk cId="526262890" sldId="1677"/>
            <ac:spMk id="3" creationId="{BFCD6B6A-C36A-F6C8-E92E-DBFC70BE01E5}"/>
          </ac:spMkLst>
        </pc:spChg>
      </pc:sldChg>
      <pc:sldChg chg="modSp add mod ord">
        <pc:chgData name="Steve Leinwand" userId="7156771d54de24be" providerId="LiveId" clId="{117AD88E-5408-4258-9183-78F028674B4E}" dt="2024-11-21T01:31:24.172" v="2321" actId="27636"/>
        <pc:sldMkLst>
          <pc:docMk/>
          <pc:sldMk cId="2372368716" sldId="1677"/>
        </pc:sldMkLst>
        <pc:spChg chg="mod">
          <ac:chgData name="Steve Leinwand" userId="7156771d54de24be" providerId="LiveId" clId="{117AD88E-5408-4258-9183-78F028674B4E}" dt="2024-11-20T02:06:40.240" v="2008" actId="14100"/>
          <ac:spMkLst>
            <pc:docMk/>
            <pc:sldMk cId="2372368716" sldId="1677"/>
            <ac:spMk id="2" creationId="{12319A87-4AA1-E619-2A5C-72C0F835BA24}"/>
          </ac:spMkLst>
        </pc:spChg>
        <pc:spChg chg="mod">
          <ac:chgData name="Steve Leinwand" userId="7156771d54de24be" providerId="LiveId" clId="{117AD88E-5408-4258-9183-78F028674B4E}" dt="2024-11-21T01:31:24.172" v="2321" actId="27636"/>
          <ac:spMkLst>
            <pc:docMk/>
            <pc:sldMk cId="2372368716" sldId="1677"/>
            <ac:spMk id="3" creationId="{BFCD6B6A-C36A-F6C8-E92E-DBFC70BE01E5}"/>
          </ac:spMkLst>
        </pc:spChg>
      </pc:sldChg>
      <pc:sldChg chg="modSp mod modAnim">
        <pc:chgData name="Steve Leinwand" userId="7156771d54de24be" providerId="LiveId" clId="{117AD88E-5408-4258-9183-78F028674B4E}" dt="2024-11-21T01:57:32.401" v="2520"/>
        <pc:sldMkLst>
          <pc:docMk/>
          <pc:sldMk cId="1812506995" sldId="1678"/>
        </pc:sldMkLst>
        <pc:spChg chg="mod">
          <ac:chgData name="Steve Leinwand" userId="7156771d54de24be" providerId="LiveId" clId="{117AD88E-5408-4258-9183-78F028674B4E}" dt="2024-11-21T01:27:17.744" v="2271" actId="27636"/>
          <ac:spMkLst>
            <pc:docMk/>
            <pc:sldMk cId="1812506995" sldId="1678"/>
            <ac:spMk id="3" creationId="{52A1A130-C25E-9131-7D23-385B27B7AF12}"/>
          </ac:spMkLst>
        </pc:spChg>
      </pc:sldChg>
      <pc:sldChg chg="modSp mod ord modAnim">
        <pc:chgData name="Steve Leinwand" userId="7156771d54de24be" providerId="LiveId" clId="{117AD88E-5408-4258-9183-78F028674B4E}" dt="2024-11-22T13:01:24.602" v="2532"/>
        <pc:sldMkLst>
          <pc:docMk/>
          <pc:sldMk cId="3217802778" sldId="1679"/>
        </pc:sldMkLst>
        <pc:spChg chg="mod">
          <ac:chgData name="Steve Leinwand" userId="7156771d54de24be" providerId="LiveId" clId="{117AD88E-5408-4258-9183-78F028674B4E}" dt="2024-11-20T00:58:17.381" v="729" actId="20577"/>
          <ac:spMkLst>
            <pc:docMk/>
            <pc:sldMk cId="3217802778" sldId="1679"/>
            <ac:spMk id="3" creationId="{0B2B01AB-B6AA-897B-7934-71BB46F98D7C}"/>
          </ac:spMkLst>
        </pc:spChg>
      </pc:sldChg>
      <pc:sldChg chg="modSp new mod">
        <pc:chgData name="Steve Leinwand" userId="7156771d54de24be" providerId="LiveId" clId="{117AD88E-5408-4258-9183-78F028674B4E}" dt="2024-11-20T00:53:53.849" v="371" actId="20577"/>
        <pc:sldMkLst>
          <pc:docMk/>
          <pc:sldMk cId="2924182067" sldId="1680"/>
        </pc:sldMkLst>
        <pc:spChg chg="mod">
          <ac:chgData name="Steve Leinwand" userId="7156771d54de24be" providerId="LiveId" clId="{117AD88E-5408-4258-9183-78F028674B4E}" dt="2024-11-20T00:53:53.849" v="371" actId="20577"/>
          <ac:spMkLst>
            <pc:docMk/>
            <pc:sldMk cId="2924182067" sldId="1680"/>
            <ac:spMk id="3" creationId="{0AC75252-CE69-3E0F-7091-9E5259D79C92}"/>
          </ac:spMkLst>
        </pc:spChg>
      </pc:sldChg>
      <pc:sldChg chg="modSp new mod">
        <pc:chgData name="Steve Leinwand" userId="7156771d54de24be" providerId="LiveId" clId="{117AD88E-5408-4258-9183-78F028674B4E}" dt="2024-11-20T00:59:25.964" v="799" actId="5793"/>
        <pc:sldMkLst>
          <pc:docMk/>
          <pc:sldMk cId="735072894" sldId="1681"/>
        </pc:sldMkLst>
        <pc:spChg chg="mod">
          <ac:chgData name="Steve Leinwand" userId="7156771d54de24be" providerId="LiveId" clId="{117AD88E-5408-4258-9183-78F028674B4E}" dt="2024-11-20T00:59:25.964" v="799" actId="5793"/>
          <ac:spMkLst>
            <pc:docMk/>
            <pc:sldMk cId="735072894" sldId="1681"/>
            <ac:spMk id="3" creationId="{87B58F2E-FBC7-2709-1F50-7BC8E619D532}"/>
          </ac:spMkLst>
        </pc:spChg>
      </pc:sldChg>
      <pc:sldChg chg="modSp new mod ord">
        <pc:chgData name="Steve Leinwand" userId="7156771d54de24be" providerId="LiveId" clId="{117AD88E-5408-4258-9183-78F028674B4E}" dt="2024-11-20T01:22:08.495" v="1029" actId="20577"/>
        <pc:sldMkLst>
          <pc:docMk/>
          <pc:sldMk cId="2581307161" sldId="1682"/>
        </pc:sldMkLst>
        <pc:spChg chg="mod">
          <ac:chgData name="Steve Leinwand" userId="7156771d54de24be" providerId="LiveId" clId="{117AD88E-5408-4258-9183-78F028674B4E}" dt="2024-11-20T01:22:08.495" v="1029" actId="20577"/>
          <ac:spMkLst>
            <pc:docMk/>
            <pc:sldMk cId="2581307161" sldId="1682"/>
            <ac:spMk id="2" creationId="{AE2E8B26-A099-E4B3-2B33-A7992432D90C}"/>
          </ac:spMkLst>
        </pc:spChg>
        <pc:spChg chg="mod">
          <ac:chgData name="Steve Leinwand" userId="7156771d54de24be" providerId="LiveId" clId="{117AD88E-5408-4258-9183-78F028674B4E}" dt="2024-11-20T01:09:16.518" v="930" actId="113"/>
          <ac:spMkLst>
            <pc:docMk/>
            <pc:sldMk cId="2581307161" sldId="1682"/>
            <ac:spMk id="3" creationId="{D12DC2C1-1251-765B-1A88-E1BFFC2D80B2}"/>
          </ac:spMkLst>
        </pc:spChg>
      </pc:sldChg>
      <pc:sldChg chg="modSp add mod ord">
        <pc:chgData name="Steve Leinwand" userId="7156771d54de24be" providerId="LiveId" clId="{117AD88E-5408-4258-9183-78F028674B4E}" dt="2024-11-21T01:24:51.693" v="2246" actId="20577"/>
        <pc:sldMkLst>
          <pc:docMk/>
          <pc:sldMk cId="2706088489" sldId="1683"/>
        </pc:sldMkLst>
        <pc:spChg chg="mod">
          <ac:chgData name="Steve Leinwand" userId="7156771d54de24be" providerId="LiveId" clId="{117AD88E-5408-4258-9183-78F028674B4E}" dt="2024-11-21T01:24:51.693" v="2246" actId="20577"/>
          <ac:spMkLst>
            <pc:docMk/>
            <pc:sldMk cId="2706088489" sldId="1683"/>
            <ac:spMk id="2" creationId="{14B451C4-C6DE-E428-BBAD-9FBB22295933}"/>
          </ac:spMkLst>
        </pc:spChg>
        <pc:spChg chg="mod">
          <ac:chgData name="Steve Leinwand" userId="7156771d54de24be" providerId="LiveId" clId="{117AD88E-5408-4258-9183-78F028674B4E}" dt="2024-11-20T01:21:51.790" v="1026" actId="115"/>
          <ac:spMkLst>
            <pc:docMk/>
            <pc:sldMk cId="2706088489" sldId="1683"/>
            <ac:spMk id="3" creationId="{94A641F3-332D-E217-2C5A-37D4770D9D3C}"/>
          </ac:spMkLst>
        </pc:spChg>
      </pc:sldChg>
      <pc:sldChg chg="addSp delSp modSp new mod">
        <pc:chgData name="Steve Leinwand" userId="7156771d54de24be" providerId="LiveId" clId="{117AD88E-5408-4258-9183-78F028674B4E}" dt="2024-11-20T01:20:30.187" v="1007" actId="14100"/>
        <pc:sldMkLst>
          <pc:docMk/>
          <pc:sldMk cId="262659215" sldId="1684"/>
        </pc:sldMkLst>
        <pc:spChg chg="mod">
          <ac:chgData name="Steve Leinwand" userId="7156771d54de24be" providerId="LiveId" clId="{117AD88E-5408-4258-9183-78F028674B4E}" dt="2024-11-20T01:15:47.118" v="936" actId="27636"/>
          <ac:spMkLst>
            <pc:docMk/>
            <pc:sldMk cId="262659215" sldId="1684"/>
            <ac:spMk id="2" creationId="{D192ADDB-B420-82B7-9AB1-467EA0E203D0}"/>
          </ac:spMkLst>
        </pc:spChg>
        <pc:spChg chg="del mod">
          <ac:chgData name="Steve Leinwand" userId="7156771d54de24be" providerId="LiveId" clId="{117AD88E-5408-4258-9183-78F028674B4E}" dt="2024-11-20T01:15:41.430" v="934" actId="22"/>
          <ac:spMkLst>
            <pc:docMk/>
            <pc:sldMk cId="262659215" sldId="1684"/>
            <ac:spMk id="3" creationId="{1753532E-17EB-A4A4-8B5E-F23759DFFE70}"/>
          </ac:spMkLst>
        </pc:spChg>
        <pc:picChg chg="add mod ord">
          <ac:chgData name="Steve Leinwand" userId="7156771d54de24be" providerId="LiveId" clId="{117AD88E-5408-4258-9183-78F028674B4E}" dt="2024-11-20T01:20:30.187" v="1007" actId="14100"/>
          <ac:picMkLst>
            <pc:docMk/>
            <pc:sldMk cId="262659215" sldId="1684"/>
            <ac:picMk id="5" creationId="{190A29F2-FD05-3CBF-2A83-A4BA52904E1E}"/>
          </ac:picMkLst>
        </pc:picChg>
      </pc:sldChg>
      <pc:sldChg chg="addSp delSp modSp new mod modClrScheme chgLayout">
        <pc:chgData name="Steve Leinwand" userId="7156771d54de24be" providerId="LiveId" clId="{117AD88E-5408-4258-9183-78F028674B4E}" dt="2024-11-20T01:19:51.009" v="1006" actId="14100"/>
        <pc:sldMkLst>
          <pc:docMk/>
          <pc:sldMk cId="3435814528" sldId="1685"/>
        </pc:sldMkLst>
        <pc:spChg chg="del">
          <ac:chgData name="Steve Leinwand" userId="7156771d54de24be" providerId="LiveId" clId="{117AD88E-5408-4258-9183-78F028674B4E}" dt="2024-11-20T01:16:12.928" v="940" actId="700"/>
          <ac:spMkLst>
            <pc:docMk/>
            <pc:sldMk cId="3435814528" sldId="1685"/>
            <ac:spMk id="2" creationId="{CCD1AAAE-8E63-3366-B37F-F4010C733C82}"/>
          </ac:spMkLst>
        </pc:spChg>
        <pc:spChg chg="del">
          <ac:chgData name="Steve Leinwand" userId="7156771d54de24be" providerId="LiveId" clId="{117AD88E-5408-4258-9183-78F028674B4E}" dt="2024-11-20T01:16:12.928" v="940" actId="700"/>
          <ac:spMkLst>
            <pc:docMk/>
            <pc:sldMk cId="3435814528" sldId="1685"/>
            <ac:spMk id="3" creationId="{87FF052B-8594-F8FB-06E6-96FC7456F6CB}"/>
          </ac:spMkLst>
        </pc:spChg>
        <pc:spChg chg="add del mod ord">
          <ac:chgData name="Steve Leinwand" userId="7156771d54de24be" providerId="LiveId" clId="{117AD88E-5408-4258-9183-78F028674B4E}" dt="2024-11-20T01:17:18.982" v="943" actId="700"/>
          <ac:spMkLst>
            <pc:docMk/>
            <pc:sldMk cId="3435814528" sldId="1685"/>
            <ac:spMk id="6" creationId="{E0DB422C-A9EE-875D-0A03-6F11510F54D1}"/>
          </ac:spMkLst>
        </pc:spChg>
        <pc:spChg chg="add del mod ord">
          <ac:chgData name="Steve Leinwand" userId="7156771d54de24be" providerId="LiveId" clId="{117AD88E-5408-4258-9183-78F028674B4E}" dt="2024-11-20T01:17:18.982" v="943" actId="700"/>
          <ac:spMkLst>
            <pc:docMk/>
            <pc:sldMk cId="3435814528" sldId="1685"/>
            <ac:spMk id="7" creationId="{B781BCB5-FF46-F39A-91C1-7E81C9E017DA}"/>
          </ac:spMkLst>
        </pc:spChg>
        <pc:spChg chg="add mod ord">
          <ac:chgData name="Steve Leinwand" userId="7156771d54de24be" providerId="LiveId" clId="{117AD88E-5408-4258-9183-78F028674B4E}" dt="2024-11-20T01:18:17.018" v="999" actId="20577"/>
          <ac:spMkLst>
            <pc:docMk/>
            <pc:sldMk cId="3435814528" sldId="1685"/>
            <ac:spMk id="8" creationId="{42728FB1-00F5-5A66-4BFC-81EA31CAE6F4}"/>
          </ac:spMkLst>
        </pc:spChg>
        <pc:spChg chg="add del mod ord">
          <ac:chgData name="Steve Leinwand" userId="7156771d54de24be" providerId="LiveId" clId="{117AD88E-5408-4258-9183-78F028674B4E}" dt="2024-11-20T01:19:42.377" v="1004" actId="22"/>
          <ac:spMkLst>
            <pc:docMk/>
            <pc:sldMk cId="3435814528" sldId="1685"/>
            <ac:spMk id="9" creationId="{AF77DF5E-266F-6C9A-7D9C-302E62489C08}"/>
          </ac:spMkLst>
        </pc:spChg>
        <pc:picChg chg="add del mod">
          <ac:chgData name="Steve Leinwand" userId="7156771d54de24be" providerId="LiveId" clId="{117AD88E-5408-4258-9183-78F028674B4E}" dt="2024-11-20T01:19:16.853" v="1003" actId="478"/>
          <ac:picMkLst>
            <pc:docMk/>
            <pc:sldMk cId="3435814528" sldId="1685"/>
            <ac:picMk id="5" creationId="{FB8E7A2F-06F2-A601-0A6B-3448AF94435F}"/>
          </ac:picMkLst>
        </pc:picChg>
        <pc:picChg chg="add mod ord">
          <ac:chgData name="Steve Leinwand" userId="7156771d54de24be" providerId="LiveId" clId="{117AD88E-5408-4258-9183-78F028674B4E}" dt="2024-11-20T01:19:51.009" v="1006" actId="14100"/>
          <ac:picMkLst>
            <pc:docMk/>
            <pc:sldMk cId="3435814528" sldId="1685"/>
            <ac:picMk id="11" creationId="{6A16295B-E9C0-1044-20CF-BFBF35B2AD95}"/>
          </ac:picMkLst>
        </pc:picChg>
      </pc:sldChg>
      <pc:sldChg chg="new del">
        <pc:chgData name="Steve Leinwand" userId="7156771d54de24be" providerId="LiveId" clId="{117AD88E-5408-4258-9183-78F028674B4E}" dt="2024-11-20T01:29:42.056" v="1247" actId="47"/>
        <pc:sldMkLst>
          <pc:docMk/>
          <pc:sldMk cId="3265796254" sldId="1686"/>
        </pc:sldMkLst>
      </pc:sldChg>
      <pc:sldChg chg="modSp new del mod">
        <pc:chgData name="Steve Leinwand" userId="7156771d54de24be" providerId="LiveId" clId="{117AD88E-5408-4258-9183-78F028674B4E}" dt="2024-11-21T01:25:28.026" v="2249" actId="2696"/>
        <pc:sldMkLst>
          <pc:docMk/>
          <pc:sldMk cId="1098213238" sldId="1687"/>
        </pc:sldMkLst>
        <pc:spChg chg="mod">
          <ac:chgData name="Steve Leinwand" userId="7156771d54de24be" providerId="LiveId" clId="{117AD88E-5408-4258-9183-78F028674B4E}" dt="2024-11-21T01:25:02.249" v="2248" actId="20577"/>
          <ac:spMkLst>
            <pc:docMk/>
            <pc:sldMk cId="1098213238" sldId="1687"/>
            <ac:spMk id="2" creationId="{85777164-1C1D-F985-D148-4A58C6C3CAD2}"/>
          </ac:spMkLst>
        </pc:spChg>
        <pc:spChg chg="mod">
          <ac:chgData name="Steve Leinwand" userId="7156771d54de24be" providerId="LiveId" clId="{117AD88E-5408-4258-9183-78F028674B4E}" dt="2024-11-20T01:38:02.275" v="1444" actId="20577"/>
          <ac:spMkLst>
            <pc:docMk/>
            <pc:sldMk cId="1098213238" sldId="1687"/>
            <ac:spMk id="3" creationId="{3FD8600C-DCC3-E097-28EB-72653F850B99}"/>
          </ac:spMkLst>
        </pc:spChg>
      </pc:sldChg>
      <pc:sldChg chg="add">
        <pc:chgData name="Steve Leinwand" userId="7156771d54de24be" providerId="LiveId" clId="{117AD88E-5408-4258-9183-78F028674B4E}" dt="2024-11-21T01:26:02.945" v="2250"/>
        <pc:sldMkLst>
          <pc:docMk/>
          <pc:sldMk cId="1823089119" sldId="1687"/>
        </pc:sldMkLst>
      </pc:sldChg>
      <pc:sldChg chg="add">
        <pc:chgData name="Steve Leinwand" userId="7156771d54de24be" providerId="LiveId" clId="{117AD88E-5408-4258-9183-78F028674B4E}" dt="2024-11-21T01:26:02.945" v="2250"/>
        <pc:sldMkLst>
          <pc:docMk/>
          <pc:sldMk cId="767364239" sldId="1688"/>
        </pc:sldMkLst>
      </pc:sldChg>
      <pc:sldChg chg="modSp new del mod">
        <pc:chgData name="Steve Leinwand" userId="7156771d54de24be" providerId="LiveId" clId="{117AD88E-5408-4258-9183-78F028674B4E}" dt="2024-11-21T01:25:28.026" v="2249" actId="2696"/>
        <pc:sldMkLst>
          <pc:docMk/>
          <pc:sldMk cId="4025917615" sldId="1688"/>
        </pc:sldMkLst>
        <pc:spChg chg="mod">
          <ac:chgData name="Steve Leinwand" userId="7156771d54de24be" providerId="LiveId" clId="{117AD88E-5408-4258-9183-78F028674B4E}" dt="2024-11-20T01:36:12.066" v="1416" actId="113"/>
          <ac:spMkLst>
            <pc:docMk/>
            <pc:sldMk cId="4025917615" sldId="1688"/>
            <ac:spMk id="3" creationId="{BE42731B-9344-522B-673C-C9B9F97ED395}"/>
          </ac:spMkLst>
        </pc:spChg>
      </pc:sldChg>
      <pc:sldChg chg="addSp delSp modSp new del mod">
        <pc:chgData name="Steve Leinwand" userId="7156771d54de24be" providerId="LiveId" clId="{117AD88E-5408-4258-9183-78F028674B4E}" dt="2024-11-21T01:25:28.026" v="2249" actId="2696"/>
        <pc:sldMkLst>
          <pc:docMk/>
          <pc:sldMk cId="970004395" sldId="1689"/>
        </pc:sldMkLst>
        <pc:spChg chg="mod">
          <ac:chgData name="Steve Leinwand" userId="7156771d54de24be" providerId="LiveId" clId="{117AD88E-5408-4258-9183-78F028674B4E}" dt="2024-11-20T01:36:02.524" v="1413" actId="113"/>
          <ac:spMkLst>
            <pc:docMk/>
            <pc:sldMk cId="970004395" sldId="1689"/>
            <ac:spMk id="3" creationId="{4218BF2C-7DBE-76A4-8A6D-5A9C316BBA7D}"/>
          </ac:spMkLst>
        </pc:spChg>
        <pc:spChg chg="add del">
          <ac:chgData name="Steve Leinwand" userId="7156771d54de24be" providerId="LiveId" clId="{117AD88E-5408-4258-9183-78F028674B4E}" dt="2024-11-20T01:35:55.274" v="1411" actId="22"/>
          <ac:spMkLst>
            <pc:docMk/>
            <pc:sldMk cId="970004395" sldId="1689"/>
            <ac:spMk id="5" creationId="{0F44F41C-8DB5-2261-3E08-A2BEB9E5F227}"/>
          </ac:spMkLst>
        </pc:spChg>
      </pc:sldChg>
      <pc:sldChg chg="add">
        <pc:chgData name="Steve Leinwand" userId="7156771d54de24be" providerId="LiveId" clId="{117AD88E-5408-4258-9183-78F028674B4E}" dt="2024-11-21T01:26:02.945" v="2250"/>
        <pc:sldMkLst>
          <pc:docMk/>
          <pc:sldMk cId="2088108203" sldId="1689"/>
        </pc:sldMkLst>
      </pc:sldChg>
      <pc:sldChg chg="modSp new mod">
        <pc:chgData name="Steve Leinwand" userId="7156771d54de24be" providerId="LiveId" clId="{117AD88E-5408-4258-9183-78F028674B4E}" dt="2024-11-20T01:43:39.866" v="1562" actId="255"/>
        <pc:sldMkLst>
          <pc:docMk/>
          <pc:sldMk cId="1947403474" sldId="1690"/>
        </pc:sldMkLst>
        <pc:spChg chg="mod">
          <ac:chgData name="Steve Leinwand" userId="7156771d54de24be" providerId="LiveId" clId="{117AD88E-5408-4258-9183-78F028674B4E}" dt="2024-11-20T01:41:57.364" v="1546" actId="27636"/>
          <ac:spMkLst>
            <pc:docMk/>
            <pc:sldMk cId="1947403474" sldId="1690"/>
            <ac:spMk id="2" creationId="{808CA66A-CB26-1F02-EDFC-358F0DB18CA6}"/>
          </ac:spMkLst>
        </pc:spChg>
        <pc:spChg chg="mod">
          <ac:chgData name="Steve Leinwand" userId="7156771d54de24be" providerId="LiveId" clId="{117AD88E-5408-4258-9183-78F028674B4E}" dt="2024-11-20T01:43:39.866" v="1562" actId="255"/>
          <ac:spMkLst>
            <pc:docMk/>
            <pc:sldMk cId="1947403474" sldId="1690"/>
            <ac:spMk id="3" creationId="{2760C59F-F5B8-965C-C5F5-20C1C83B4627}"/>
          </ac:spMkLst>
        </pc:spChg>
      </pc:sldChg>
      <pc:sldChg chg="new del">
        <pc:chgData name="Steve Leinwand" userId="7156771d54de24be" providerId="LiveId" clId="{117AD88E-5408-4258-9183-78F028674B4E}" dt="2024-11-20T02:03:42.374" v="1930" actId="47"/>
        <pc:sldMkLst>
          <pc:docMk/>
          <pc:sldMk cId="975579419" sldId="1691"/>
        </pc:sldMkLst>
      </pc:sldChg>
      <pc:sldChg chg="addSp delSp modSp new mod">
        <pc:chgData name="Steve Leinwand" userId="7156771d54de24be" providerId="LiveId" clId="{117AD88E-5408-4258-9183-78F028674B4E}" dt="2024-11-20T02:05:17.514" v="1993" actId="14100"/>
        <pc:sldMkLst>
          <pc:docMk/>
          <pc:sldMk cId="1212242128" sldId="1691"/>
        </pc:sldMkLst>
        <pc:spChg chg="mod">
          <ac:chgData name="Steve Leinwand" userId="7156771d54de24be" providerId="LiveId" clId="{117AD88E-5408-4258-9183-78F028674B4E}" dt="2024-11-20T02:05:10.077" v="1992" actId="27636"/>
          <ac:spMkLst>
            <pc:docMk/>
            <pc:sldMk cId="1212242128" sldId="1691"/>
            <ac:spMk id="2" creationId="{53305D0F-FCB3-9E33-2568-1FB854FAEDF1}"/>
          </ac:spMkLst>
        </pc:spChg>
        <pc:spChg chg="del mod">
          <ac:chgData name="Steve Leinwand" userId="7156771d54de24be" providerId="LiveId" clId="{117AD88E-5408-4258-9183-78F028674B4E}" dt="2024-11-20T02:04:31.720" v="1985"/>
          <ac:spMkLst>
            <pc:docMk/>
            <pc:sldMk cId="1212242128" sldId="1691"/>
            <ac:spMk id="3" creationId="{7CA9CD66-37C4-61AE-2B7F-0E60DE99B92B}"/>
          </ac:spMkLst>
        </pc:spChg>
        <pc:picChg chg="add mod">
          <ac:chgData name="Steve Leinwand" userId="7156771d54de24be" providerId="LiveId" clId="{117AD88E-5408-4258-9183-78F028674B4E}" dt="2024-11-20T02:05:17.514" v="1993" actId="14100"/>
          <ac:picMkLst>
            <pc:docMk/>
            <pc:sldMk cId="1212242128" sldId="1691"/>
            <ac:picMk id="4" creationId="{EEDA823E-3F93-6A5A-DD6B-E2623F22AA57}"/>
          </ac:picMkLst>
        </pc:picChg>
      </pc:sldChg>
      <pc:sldChg chg="new del">
        <pc:chgData name="Steve Leinwand" userId="7156771d54de24be" providerId="LiveId" clId="{117AD88E-5408-4258-9183-78F028674B4E}" dt="2024-11-20T01:59:30.922" v="1862" actId="47"/>
        <pc:sldMkLst>
          <pc:docMk/>
          <pc:sldMk cId="2627669359" sldId="1691"/>
        </pc:sldMkLst>
      </pc:sldChg>
      <pc:sldChg chg="new del">
        <pc:chgData name="Steve Leinwand" userId="7156771d54de24be" providerId="LiveId" clId="{117AD88E-5408-4258-9183-78F028674B4E}" dt="2024-11-20T01:58:23.578" v="1856" actId="47"/>
        <pc:sldMkLst>
          <pc:docMk/>
          <pc:sldMk cId="1241568510" sldId="1692"/>
        </pc:sldMkLst>
      </pc:sldChg>
      <pc:sldChg chg="modSp new mod">
        <pc:chgData name="Steve Leinwand" userId="7156771d54de24be" providerId="LiveId" clId="{117AD88E-5408-4258-9183-78F028674B4E}" dt="2024-11-21T01:47:50.486" v="2494" actId="20577"/>
        <pc:sldMkLst>
          <pc:docMk/>
          <pc:sldMk cId="4094453470" sldId="1692"/>
        </pc:sldMkLst>
        <pc:spChg chg="mod">
          <ac:chgData name="Steve Leinwand" userId="7156771d54de24be" providerId="LiveId" clId="{117AD88E-5408-4258-9183-78F028674B4E}" dt="2024-11-21T01:47:50.486" v="2494" actId="20577"/>
          <ac:spMkLst>
            <pc:docMk/>
            <pc:sldMk cId="4094453470" sldId="1692"/>
            <ac:spMk id="2" creationId="{D35549F1-4290-31D9-1F49-924AE459F6E8}"/>
          </ac:spMkLst>
        </pc:spChg>
        <pc:spChg chg="mod">
          <ac:chgData name="Steve Leinwand" userId="7156771d54de24be" providerId="LiveId" clId="{117AD88E-5408-4258-9183-78F028674B4E}" dt="2024-11-21T01:47:39.014" v="2449" actId="113"/>
          <ac:spMkLst>
            <pc:docMk/>
            <pc:sldMk cId="4094453470" sldId="1692"/>
            <ac:spMk id="3" creationId="{E64E3C35-AA2E-3232-DF74-03E780D53E97}"/>
          </ac:spMkLst>
        </pc:spChg>
      </pc:sldChg>
      <pc:sldChg chg="modSp new mod">
        <pc:chgData name="Steve Leinwand" userId="7156771d54de24be" providerId="LiveId" clId="{117AD88E-5408-4258-9183-78F028674B4E}" dt="2024-11-21T01:30:20.379" v="2316" actId="27636"/>
        <pc:sldMkLst>
          <pc:docMk/>
          <pc:sldMk cId="3299892211" sldId="1693"/>
        </pc:sldMkLst>
        <pc:spChg chg="mod">
          <ac:chgData name="Steve Leinwand" userId="7156771d54de24be" providerId="LiveId" clId="{117AD88E-5408-4258-9183-78F028674B4E}" dt="2024-11-21T01:30:12.924" v="2312" actId="27636"/>
          <ac:spMkLst>
            <pc:docMk/>
            <pc:sldMk cId="3299892211" sldId="1693"/>
            <ac:spMk id="2" creationId="{9D5F31E7-6264-5421-12F8-2DA515696637}"/>
          </ac:spMkLst>
        </pc:spChg>
        <pc:spChg chg="mod">
          <ac:chgData name="Steve Leinwand" userId="7156771d54de24be" providerId="LiveId" clId="{117AD88E-5408-4258-9183-78F028674B4E}" dt="2024-11-21T01:30:20.379" v="2316" actId="27636"/>
          <ac:spMkLst>
            <pc:docMk/>
            <pc:sldMk cId="3299892211" sldId="1693"/>
            <ac:spMk id="3" creationId="{691BED3D-77DE-FA78-D840-202A6ECFAA57}"/>
          </ac:spMkLst>
        </pc:spChg>
      </pc:sldChg>
      <pc:sldChg chg="modSp new mod">
        <pc:chgData name="Steve Leinwand" userId="7156771d54de24be" providerId="LiveId" clId="{117AD88E-5408-4258-9183-78F028674B4E}" dt="2024-11-21T01:28:52.133" v="2303" actId="20577"/>
        <pc:sldMkLst>
          <pc:docMk/>
          <pc:sldMk cId="2034863342" sldId="1694"/>
        </pc:sldMkLst>
        <pc:spChg chg="mod">
          <ac:chgData name="Steve Leinwand" userId="7156771d54de24be" providerId="LiveId" clId="{117AD88E-5408-4258-9183-78F028674B4E}" dt="2024-11-21T01:28:52.133" v="2303" actId="20577"/>
          <ac:spMkLst>
            <pc:docMk/>
            <pc:sldMk cId="2034863342" sldId="1694"/>
            <ac:spMk id="3" creationId="{EF1F9B66-68DF-7FBD-0D91-F0F00069C81B}"/>
          </ac:spMkLst>
        </pc:spChg>
      </pc:sldChg>
      <pc:sldChg chg="modSp new mod">
        <pc:chgData name="Steve Leinwand" userId="7156771d54de24be" providerId="LiveId" clId="{117AD88E-5408-4258-9183-78F028674B4E}" dt="2024-11-21T01:31:30.426" v="2323"/>
        <pc:sldMkLst>
          <pc:docMk/>
          <pc:sldMk cId="2726526113" sldId="1695"/>
        </pc:sldMkLst>
        <pc:spChg chg="mod">
          <ac:chgData name="Steve Leinwand" userId="7156771d54de24be" providerId="LiveId" clId="{117AD88E-5408-4258-9183-78F028674B4E}" dt="2024-11-21T01:31:30.426" v="2323"/>
          <ac:spMkLst>
            <pc:docMk/>
            <pc:sldMk cId="2726526113" sldId="1695"/>
            <ac:spMk id="3" creationId="{0FC46AFF-4CFA-F0D8-75A8-0393FFA2E374}"/>
          </ac:spMkLst>
        </pc:spChg>
      </pc:sldChg>
      <pc:sldChg chg="modSp new mod">
        <pc:chgData name="Steve Leinwand" userId="7156771d54de24be" providerId="LiveId" clId="{117AD88E-5408-4258-9183-78F028674B4E}" dt="2024-11-21T01:34:17.793" v="2380" actId="20577"/>
        <pc:sldMkLst>
          <pc:docMk/>
          <pc:sldMk cId="1906664018" sldId="1696"/>
        </pc:sldMkLst>
        <pc:spChg chg="mod">
          <ac:chgData name="Steve Leinwand" userId="7156771d54de24be" providerId="LiveId" clId="{117AD88E-5408-4258-9183-78F028674B4E}" dt="2024-11-21T01:34:17.793" v="2380" actId="20577"/>
          <ac:spMkLst>
            <pc:docMk/>
            <pc:sldMk cId="1906664018" sldId="1696"/>
            <ac:spMk id="3" creationId="{F1CDCC19-E460-9A80-D3EC-3FE93F8D4393}"/>
          </ac:spMkLst>
        </pc:spChg>
      </pc:sldChg>
      <pc:sldChg chg="modSp new mod">
        <pc:chgData name="Steve Leinwand" userId="7156771d54de24be" providerId="LiveId" clId="{117AD88E-5408-4258-9183-78F028674B4E}" dt="2024-11-21T01:48:36.410" v="2505" actId="20577"/>
        <pc:sldMkLst>
          <pc:docMk/>
          <pc:sldMk cId="3963573218" sldId="1697"/>
        </pc:sldMkLst>
        <pc:spChg chg="mod">
          <ac:chgData name="Steve Leinwand" userId="7156771d54de24be" providerId="LiveId" clId="{117AD88E-5408-4258-9183-78F028674B4E}" dt="2024-11-21T01:47:18.640" v="2445" actId="27636"/>
          <ac:spMkLst>
            <pc:docMk/>
            <pc:sldMk cId="3963573218" sldId="1697"/>
            <ac:spMk id="2" creationId="{78AC2395-487C-BCEC-6484-5AED51025A70}"/>
          </ac:spMkLst>
        </pc:spChg>
        <pc:spChg chg="mod">
          <ac:chgData name="Steve Leinwand" userId="7156771d54de24be" providerId="LiveId" clId="{117AD88E-5408-4258-9183-78F028674B4E}" dt="2024-11-21T01:48:36.410" v="2505" actId="20577"/>
          <ac:spMkLst>
            <pc:docMk/>
            <pc:sldMk cId="3963573218" sldId="1697"/>
            <ac:spMk id="3" creationId="{3F6E1056-C21D-0FC8-2EEE-4E71CB2009A2}"/>
          </ac:spMkLst>
        </pc:spChg>
      </pc:sldChg>
      <pc:sldChg chg="addSp delSp modSp new mod">
        <pc:chgData name="Steve Leinwand" userId="7156771d54de24be" providerId="LiveId" clId="{117AD88E-5408-4258-9183-78F028674B4E}" dt="2024-11-21T01:51:01.048" v="2512" actId="12385"/>
        <pc:sldMkLst>
          <pc:docMk/>
          <pc:sldMk cId="1220480584" sldId="1698"/>
        </pc:sldMkLst>
        <pc:spChg chg="mod">
          <ac:chgData name="Steve Leinwand" userId="7156771d54de24be" providerId="LiveId" clId="{117AD88E-5408-4258-9183-78F028674B4E}" dt="2024-11-21T01:42:55.951" v="2416" actId="20578"/>
          <ac:spMkLst>
            <pc:docMk/>
            <pc:sldMk cId="1220480584" sldId="1698"/>
            <ac:spMk id="2" creationId="{F97EFDF2-17C0-0B89-0761-291B47ABB128}"/>
          </ac:spMkLst>
        </pc:spChg>
        <pc:spChg chg="del mod">
          <ac:chgData name="Steve Leinwand" userId="7156771d54de24be" providerId="LiveId" clId="{117AD88E-5408-4258-9183-78F028674B4E}" dt="2024-11-21T01:38:26.884" v="2391"/>
          <ac:spMkLst>
            <pc:docMk/>
            <pc:sldMk cId="1220480584" sldId="1698"/>
            <ac:spMk id="3" creationId="{6104D775-3E9A-DC88-15D3-1B4CD2492AD4}"/>
          </ac:spMkLst>
        </pc:spChg>
        <pc:spChg chg="add mod">
          <ac:chgData name="Steve Leinwand" userId="7156771d54de24be" providerId="LiveId" clId="{117AD88E-5408-4258-9183-78F028674B4E}" dt="2024-11-21T01:38:49.195" v="2393" actId="1076"/>
          <ac:spMkLst>
            <pc:docMk/>
            <pc:sldMk cId="1220480584" sldId="1698"/>
            <ac:spMk id="5" creationId="{6080A11A-BD19-F0B5-53C0-1BD0396179DF}"/>
          </ac:spMkLst>
        </pc:spChg>
        <pc:graphicFrameChg chg="add mod modGraphic">
          <ac:chgData name="Steve Leinwand" userId="7156771d54de24be" providerId="LiveId" clId="{117AD88E-5408-4258-9183-78F028674B4E}" dt="2024-11-21T01:51:01.048" v="2512" actId="12385"/>
          <ac:graphicFrameMkLst>
            <pc:docMk/>
            <pc:sldMk cId="1220480584" sldId="1698"/>
            <ac:graphicFrameMk id="4" creationId="{0C452525-E380-F3F9-310E-DC11613CB01A}"/>
          </ac:graphicFrameMkLst>
        </pc:graphicFrameChg>
      </pc:sldChg>
      <pc:sldChg chg="addSp delSp modSp new mod">
        <pc:chgData name="Steve Leinwand" userId="7156771d54de24be" providerId="LiveId" clId="{117AD88E-5408-4258-9183-78F028674B4E}" dt="2024-11-21T01:55:45.986" v="2517" actId="12385"/>
        <pc:sldMkLst>
          <pc:docMk/>
          <pc:sldMk cId="1775031086" sldId="1699"/>
        </pc:sldMkLst>
        <pc:spChg chg="mod">
          <ac:chgData name="Steve Leinwand" userId="7156771d54de24be" providerId="LiveId" clId="{117AD88E-5408-4258-9183-78F028674B4E}" dt="2024-11-21T01:45:30.994" v="2432" actId="113"/>
          <ac:spMkLst>
            <pc:docMk/>
            <pc:sldMk cId="1775031086" sldId="1699"/>
            <ac:spMk id="2" creationId="{E19969F8-8C31-88AB-C3D3-CD17BA6FDB88}"/>
          </ac:spMkLst>
        </pc:spChg>
        <pc:spChg chg="del mod">
          <ac:chgData name="Steve Leinwand" userId="7156771d54de24be" providerId="LiveId" clId="{117AD88E-5408-4258-9183-78F028674B4E}" dt="2024-11-21T01:45:05.334" v="2427"/>
          <ac:spMkLst>
            <pc:docMk/>
            <pc:sldMk cId="1775031086" sldId="1699"/>
            <ac:spMk id="3" creationId="{492FD067-E2F5-3272-8AAD-46D5FBEE2BA0}"/>
          </ac:spMkLst>
        </pc:spChg>
        <pc:graphicFrameChg chg="add mod modGraphic">
          <ac:chgData name="Steve Leinwand" userId="7156771d54de24be" providerId="LiveId" clId="{117AD88E-5408-4258-9183-78F028674B4E}" dt="2024-11-21T01:55:45.986" v="2517" actId="12385"/>
          <ac:graphicFrameMkLst>
            <pc:docMk/>
            <pc:sldMk cId="1775031086" sldId="1699"/>
            <ac:graphicFrameMk id="4" creationId="{480249D1-2A58-A702-FD1C-C63EAC16C47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391A45D-6A44-4E03-9360-FDCC1A0B7274}" type="datetimeFigureOut">
              <a:rPr lang="en-US" smtClean="0"/>
              <a:t>11/22/2024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2BD57AB-0180-4A9F-A568-AD19E968CB2C}" type="slidenum">
              <a:rPr lang="en-US" smtClean="0"/>
              <a:t>‹#›</a:t>
            </a:fld>
            <a:endParaRPr lang="en-US"/>
          </a:p>
        </p:txBody>
      </p:sp>
    </p:spTree>
    <p:extLst>
      <p:ext uri="{BB962C8B-B14F-4D97-AF65-F5344CB8AC3E}">
        <p14:creationId xmlns:p14="http://schemas.microsoft.com/office/powerpoint/2010/main" val="1646264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23A8A-8B97-82CC-0BEA-131B982F6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2FC2F-14FA-1F55-0E8D-17EF77DD8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6B8B0A-E77D-EBA9-080A-3B545963CB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2FDAC4-EE65-A674-8667-365D4D41A6D3}"/>
              </a:ext>
            </a:extLst>
          </p:cNvPr>
          <p:cNvSpPr>
            <a:spLocks noGrp="1"/>
          </p:cNvSpPr>
          <p:nvPr>
            <p:ph type="sldNum" sz="quarter" idx="10"/>
          </p:nvPr>
        </p:nvSpPr>
        <p:spPr/>
        <p:txBody>
          <a:bodyPr/>
          <a:lstStyle/>
          <a:p>
            <a:fld id="{A34E7047-2F5F-41C2-B9A7-A1B69E8C984C}" type="slidenum">
              <a:rPr lang="en-US" smtClean="0"/>
              <a:t>15</a:t>
            </a:fld>
            <a:endParaRPr lang="en-US"/>
          </a:p>
        </p:txBody>
      </p:sp>
    </p:spTree>
    <p:extLst>
      <p:ext uri="{BB962C8B-B14F-4D97-AF65-F5344CB8AC3E}">
        <p14:creationId xmlns:p14="http://schemas.microsoft.com/office/powerpoint/2010/main" val="86174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68FD7-AC80-4B4E-86B3-9D51F3C60C5C}" type="slidenum">
              <a:rPr lang="en-US" smtClean="0"/>
              <a:t>40</a:t>
            </a:fld>
            <a:endParaRPr lang="en-US"/>
          </a:p>
        </p:txBody>
      </p:sp>
    </p:spTree>
    <p:extLst>
      <p:ext uri="{BB962C8B-B14F-4D97-AF65-F5344CB8AC3E}">
        <p14:creationId xmlns:p14="http://schemas.microsoft.com/office/powerpoint/2010/main" val="3271997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68FD7-AC80-4B4E-86B3-9D51F3C60C5C}" type="slidenum">
              <a:rPr lang="en-US" smtClean="0"/>
              <a:t>52</a:t>
            </a:fld>
            <a:endParaRPr lang="en-US"/>
          </a:p>
        </p:txBody>
      </p:sp>
    </p:spTree>
    <p:extLst>
      <p:ext uri="{BB962C8B-B14F-4D97-AF65-F5344CB8AC3E}">
        <p14:creationId xmlns:p14="http://schemas.microsoft.com/office/powerpoint/2010/main" val="1707395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C6F8E8-E38C-4AD5-9704-79D212D45DE5}" type="slidenum">
              <a:rPr lang="en-US" smtClean="0"/>
              <a:t>64</a:t>
            </a:fld>
            <a:endParaRPr lang="en-US"/>
          </a:p>
        </p:txBody>
      </p:sp>
    </p:spTree>
    <p:extLst>
      <p:ext uri="{BB962C8B-B14F-4D97-AF65-F5344CB8AC3E}">
        <p14:creationId xmlns:p14="http://schemas.microsoft.com/office/powerpoint/2010/main" val="263167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B6659-C525-4518-A2FB-2943554AACFC}" type="slidenum">
              <a:rPr lang="en-US" smtClean="0"/>
              <a:t>21</a:t>
            </a:fld>
            <a:endParaRPr lang="en-US"/>
          </a:p>
        </p:txBody>
      </p:sp>
    </p:spTree>
    <p:extLst>
      <p:ext uri="{BB962C8B-B14F-4D97-AF65-F5344CB8AC3E}">
        <p14:creationId xmlns:p14="http://schemas.microsoft.com/office/powerpoint/2010/main" val="374930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B6659-C525-4518-A2FB-2943554AACFC}" type="slidenum">
              <a:rPr lang="en-US" smtClean="0"/>
              <a:t>22</a:t>
            </a:fld>
            <a:endParaRPr lang="en-US"/>
          </a:p>
        </p:txBody>
      </p:sp>
    </p:spTree>
    <p:extLst>
      <p:ext uri="{BB962C8B-B14F-4D97-AF65-F5344CB8AC3E}">
        <p14:creationId xmlns:p14="http://schemas.microsoft.com/office/powerpoint/2010/main" val="393203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B6659-C525-4518-A2FB-2943554AACFC}" type="slidenum">
              <a:rPr lang="en-US" smtClean="0"/>
              <a:t>23</a:t>
            </a:fld>
            <a:endParaRPr lang="en-US"/>
          </a:p>
        </p:txBody>
      </p:sp>
    </p:spTree>
    <p:extLst>
      <p:ext uri="{BB962C8B-B14F-4D97-AF65-F5344CB8AC3E}">
        <p14:creationId xmlns:p14="http://schemas.microsoft.com/office/powerpoint/2010/main" val="177335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B6659-C525-4518-A2FB-2943554AACFC}" type="slidenum">
              <a:rPr lang="en-US" smtClean="0"/>
              <a:t>24</a:t>
            </a:fld>
            <a:endParaRPr lang="en-US"/>
          </a:p>
        </p:txBody>
      </p:sp>
    </p:spTree>
    <p:extLst>
      <p:ext uri="{BB962C8B-B14F-4D97-AF65-F5344CB8AC3E}">
        <p14:creationId xmlns:p14="http://schemas.microsoft.com/office/powerpoint/2010/main" val="1137761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FE9001-EC7B-4A6F-A128-49098AEBD528}" type="slidenum">
              <a:rPr lang="en-US" smtClean="0"/>
              <a:pPr>
                <a:defRPr/>
              </a:pPr>
              <a:t>26</a:t>
            </a:fld>
            <a:endParaRPr lang="en-US" dirty="0"/>
          </a:p>
        </p:txBody>
      </p:sp>
    </p:spTree>
    <p:extLst>
      <p:ext uri="{BB962C8B-B14F-4D97-AF65-F5344CB8AC3E}">
        <p14:creationId xmlns:p14="http://schemas.microsoft.com/office/powerpoint/2010/main" val="365119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82836" indent="-301090">
              <a:defRPr b="1">
                <a:solidFill>
                  <a:schemeClr val="tx1"/>
                </a:solidFill>
                <a:latin typeface="Arial" panose="020B0604020202020204" pitchFamily="34" charset="0"/>
              </a:defRPr>
            </a:lvl2pPr>
            <a:lvl3pPr marL="1204364" indent="-240873">
              <a:defRPr b="1">
                <a:solidFill>
                  <a:schemeClr val="tx1"/>
                </a:solidFill>
                <a:latin typeface="Arial" panose="020B0604020202020204" pitchFamily="34" charset="0"/>
              </a:defRPr>
            </a:lvl3pPr>
            <a:lvl4pPr marL="1686109" indent="-240873">
              <a:defRPr b="1">
                <a:solidFill>
                  <a:schemeClr val="tx1"/>
                </a:solidFill>
                <a:latin typeface="Arial" panose="020B0604020202020204" pitchFamily="34" charset="0"/>
              </a:defRPr>
            </a:lvl4pPr>
            <a:lvl5pPr marL="2167855" indent="-240873">
              <a:defRPr b="1">
                <a:solidFill>
                  <a:schemeClr val="tx1"/>
                </a:solidFill>
                <a:latin typeface="Arial" panose="020B0604020202020204" pitchFamily="34" charset="0"/>
              </a:defRPr>
            </a:lvl5pPr>
            <a:lvl6pPr marL="2649600" indent="-240873" eaLnBrk="0" fontAlgn="base" hangingPunct="0">
              <a:spcBef>
                <a:spcPct val="0"/>
              </a:spcBef>
              <a:spcAft>
                <a:spcPct val="0"/>
              </a:spcAft>
              <a:defRPr b="1">
                <a:solidFill>
                  <a:schemeClr val="tx1"/>
                </a:solidFill>
                <a:latin typeface="Arial" panose="020B0604020202020204" pitchFamily="34" charset="0"/>
              </a:defRPr>
            </a:lvl6pPr>
            <a:lvl7pPr marL="3131345" indent="-240873" eaLnBrk="0" fontAlgn="base" hangingPunct="0">
              <a:spcBef>
                <a:spcPct val="0"/>
              </a:spcBef>
              <a:spcAft>
                <a:spcPct val="0"/>
              </a:spcAft>
              <a:defRPr b="1">
                <a:solidFill>
                  <a:schemeClr val="tx1"/>
                </a:solidFill>
                <a:latin typeface="Arial" panose="020B0604020202020204" pitchFamily="34" charset="0"/>
              </a:defRPr>
            </a:lvl7pPr>
            <a:lvl8pPr marL="3613091" indent="-240873" eaLnBrk="0" fontAlgn="base" hangingPunct="0">
              <a:spcBef>
                <a:spcPct val="0"/>
              </a:spcBef>
              <a:spcAft>
                <a:spcPct val="0"/>
              </a:spcAft>
              <a:defRPr b="1">
                <a:solidFill>
                  <a:schemeClr val="tx1"/>
                </a:solidFill>
                <a:latin typeface="Arial" panose="020B0604020202020204" pitchFamily="34" charset="0"/>
              </a:defRPr>
            </a:lvl8pPr>
            <a:lvl9pPr marL="4094836" indent="-240873" eaLnBrk="0" fontAlgn="base" hangingPunct="0">
              <a:spcBef>
                <a:spcPct val="0"/>
              </a:spcBef>
              <a:spcAft>
                <a:spcPct val="0"/>
              </a:spcAft>
              <a:defRPr b="1">
                <a:solidFill>
                  <a:schemeClr val="tx1"/>
                </a:solidFill>
                <a:latin typeface="Arial" panose="020B0604020202020204" pitchFamily="34" charset="0"/>
              </a:defRPr>
            </a:lvl9pPr>
          </a:lstStyle>
          <a:p>
            <a:fld id="{B30A88D4-06AB-4491-8A8B-346D1C9407B7}" type="slidenum">
              <a:rPr lang="en-US" altLang="en-US" b="0" smtClean="0"/>
              <a:pPr/>
              <a:t>27</a:t>
            </a:fld>
            <a:endParaRPr lang="en-US" altLang="en-US" b="0"/>
          </a:p>
        </p:txBody>
      </p:sp>
    </p:spTree>
    <p:extLst>
      <p:ext uri="{BB962C8B-B14F-4D97-AF65-F5344CB8AC3E}">
        <p14:creationId xmlns:p14="http://schemas.microsoft.com/office/powerpoint/2010/main" val="173253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968FD7-AC80-4B4E-86B3-9D51F3C60C5C}" type="slidenum">
              <a:rPr lang="en-US" smtClean="0"/>
              <a:t>29</a:t>
            </a:fld>
            <a:endParaRPr lang="en-US"/>
          </a:p>
        </p:txBody>
      </p:sp>
    </p:spTree>
    <p:extLst>
      <p:ext uri="{BB962C8B-B14F-4D97-AF65-F5344CB8AC3E}">
        <p14:creationId xmlns:p14="http://schemas.microsoft.com/office/powerpoint/2010/main" val="298555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2D223-6944-41E6-9253-C4884ACC1804}" type="slidenum">
              <a:rPr lang="en-US" smtClean="0"/>
              <a:t>35</a:t>
            </a:fld>
            <a:endParaRPr lang="en-US" dirty="0"/>
          </a:p>
        </p:txBody>
      </p:sp>
    </p:spTree>
    <p:extLst>
      <p:ext uri="{BB962C8B-B14F-4D97-AF65-F5344CB8AC3E}">
        <p14:creationId xmlns:p14="http://schemas.microsoft.com/office/powerpoint/2010/main" val="296839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DB3CA-62A2-41D0-B2B7-ED4917B383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043F20-B346-4A32-926E-06ED38253F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F1E124-758E-4B88-8F8C-D7AF4DD9797C}"/>
              </a:ext>
            </a:extLst>
          </p:cNvPr>
          <p:cNvSpPr>
            <a:spLocks noGrp="1"/>
          </p:cNvSpPr>
          <p:nvPr>
            <p:ph type="dt" sz="half" idx="10"/>
          </p:nvPr>
        </p:nvSpPr>
        <p:spPr/>
        <p:txBody>
          <a:bodyPr/>
          <a:lstStyle/>
          <a:p>
            <a:fld id="{C52D2A47-95FD-494F-BF5E-A6540040BA3A}" type="datetimeFigureOut">
              <a:rPr lang="en-US" smtClean="0"/>
              <a:t>11/22/2024</a:t>
            </a:fld>
            <a:endParaRPr lang="en-US"/>
          </a:p>
        </p:txBody>
      </p:sp>
      <p:sp>
        <p:nvSpPr>
          <p:cNvPr id="5" name="Footer Placeholder 4">
            <a:extLst>
              <a:ext uri="{FF2B5EF4-FFF2-40B4-BE49-F238E27FC236}">
                <a16:creationId xmlns:a16="http://schemas.microsoft.com/office/drawing/2014/main" id="{E10B27CC-AD58-4A96-9AE1-403946AAF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503F3E-4FB2-4977-B994-638E9111889D}"/>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54573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7026-038C-4641-9F70-E4D4D03F3B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AA77F-B7AA-4229-9D71-E37B4E675C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45E87-AF2E-42F6-8CA6-1885D5F232BD}"/>
              </a:ext>
            </a:extLst>
          </p:cNvPr>
          <p:cNvSpPr>
            <a:spLocks noGrp="1"/>
          </p:cNvSpPr>
          <p:nvPr>
            <p:ph type="dt" sz="half" idx="10"/>
          </p:nvPr>
        </p:nvSpPr>
        <p:spPr/>
        <p:txBody>
          <a:bodyPr/>
          <a:lstStyle/>
          <a:p>
            <a:fld id="{C52D2A47-95FD-494F-BF5E-A6540040BA3A}" type="datetimeFigureOut">
              <a:rPr lang="en-US" smtClean="0"/>
              <a:t>11/22/2024</a:t>
            </a:fld>
            <a:endParaRPr lang="en-US"/>
          </a:p>
        </p:txBody>
      </p:sp>
      <p:sp>
        <p:nvSpPr>
          <p:cNvPr id="5" name="Footer Placeholder 4">
            <a:extLst>
              <a:ext uri="{FF2B5EF4-FFF2-40B4-BE49-F238E27FC236}">
                <a16:creationId xmlns:a16="http://schemas.microsoft.com/office/drawing/2014/main" id="{A162B689-76FC-4A68-AA2D-EF7C5BF53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423D2-9852-41D6-B423-851A71B2D760}"/>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353702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08617-7E96-465C-87B5-F004D4CFA0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E7AB16-F4FD-4B75-82B4-6E834AB6D8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95AF4-005C-4081-9544-0A08358FA77E}"/>
              </a:ext>
            </a:extLst>
          </p:cNvPr>
          <p:cNvSpPr>
            <a:spLocks noGrp="1"/>
          </p:cNvSpPr>
          <p:nvPr>
            <p:ph type="dt" sz="half" idx="10"/>
          </p:nvPr>
        </p:nvSpPr>
        <p:spPr/>
        <p:txBody>
          <a:bodyPr/>
          <a:lstStyle/>
          <a:p>
            <a:fld id="{C52D2A47-95FD-494F-BF5E-A6540040BA3A}" type="datetimeFigureOut">
              <a:rPr lang="en-US" smtClean="0"/>
              <a:t>11/22/2024</a:t>
            </a:fld>
            <a:endParaRPr lang="en-US"/>
          </a:p>
        </p:txBody>
      </p:sp>
      <p:sp>
        <p:nvSpPr>
          <p:cNvPr id="5" name="Footer Placeholder 4">
            <a:extLst>
              <a:ext uri="{FF2B5EF4-FFF2-40B4-BE49-F238E27FC236}">
                <a16:creationId xmlns:a16="http://schemas.microsoft.com/office/drawing/2014/main" id="{28EF4C18-1C5D-4DD9-8B00-12291EE8C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540B37-1FA2-4D14-871E-10D846F9C148}"/>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274242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E2FF-E325-4D3A-835B-72E3C19B0B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61AC6-8174-4507-B260-3ADD9C3DC8B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A481B-2D86-4662-B206-F9DC12FD571B}"/>
              </a:ext>
            </a:extLst>
          </p:cNvPr>
          <p:cNvSpPr>
            <a:spLocks noGrp="1"/>
          </p:cNvSpPr>
          <p:nvPr>
            <p:ph type="dt" sz="half" idx="10"/>
          </p:nvPr>
        </p:nvSpPr>
        <p:spPr/>
        <p:txBody>
          <a:bodyPr/>
          <a:lstStyle/>
          <a:p>
            <a:fld id="{C52D2A47-95FD-494F-BF5E-A6540040BA3A}" type="datetimeFigureOut">
              <a:rPr lang="en-US" smtClean="0"/>
              <a:t>11/22/2024</a:t>
            </a:fld>
            <a:endParaRPr lang="en-US"/>
          </a:p>
        </p:txBody>
      </p:sp>
      <p:sp>
        <p:nvSpPr>
          <p:cNvPr id="5" name="Footer Placeholder 4">
            <a:extLst>
              <a:ext uri="{FF2B5EF4-FFF2-40B4-BE49-F238E27FC236}">
                <a16:creationId xmlns:a16="http://schemas.microsoft.com/office/drawing/2014/main" id="{93FAE320-F57B-4055-AEEB-0E4729BE8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79607-3DDC-4316-86B7-F4DB604E9056}"/>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21384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5296-9883-447E-BF72-90580F55DE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99AF67-8D6F-4F48-B75E-2087F9A208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0E31F-80E7-41C7-A1D0-1ED43D00E2A0}"/>
              </a:ext>
            </a:extLst>
          </p:cNvPr>
          <p:cNvSpPr>
            <a:spLocks noGrp="1"/>
          </p:cNvSpPr>
          <p:nvPr>
            <p:ph type="dt" sz="half" idx="10"/>
          </p:nvPr>
        </p:nvSpPr>
        <p:spPr/>
        <p:txBody>
          <a:bodyPr/>
          <a:lstStyle/>
          <a:p>
            <a:fld id="{C52D2A47-95FD-494F-BF5E-A6540040BA3A}" type="datetimeFigureOut">
              <a:rPr lang="en-US" smtClean="0"/>
              <a:t>11/22/2024</a:t>
            </a:fld>
            <a:endParaRPr lang="en-US"/>
          </a:p>
        </p:txBody>
      </p:sp>
      <p:sp>
        <p:nvSpPr>
          <p:cNvPr id="5" name="Footer Placeholder 4">
            <a:extLst>
              <a:ext uri="{FF2B5EF4-FFF2-40B4-BE49-F238E27FC236}">
                <a16:creationId xmlns:a16="http://schemas.microsoft.com/office/drawing/2014/main" id="{C0DCEC72-FC55-41E9-B172-A2D22CC3A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9CDEF6-448F-431E-9763-539904B45E41}"/>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79579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C035-7081-479A-A2CB-E517CB9EED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413682-B083-4E5B-9DF0-7B5D06091B4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B7E400-93C0-40E7-9350-A41B319F08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48EB07-7995-49EF-89CA-3EDA78C39A53}"/>
              </a:ext>
            </a:extLst>
          </p:cNvPr>
          <p:cNvSpPr>
            <a:spLocks noGrp="1"/>
          </p:cNvSpPr>
          <p:nvPr>
            <p:ph type="dt" sz="half" idx="10"/>
          </p:nvPr>
        </p:nvSpPr>
        <p:spPr/>
        <p:txBody>
          <a:bodyPr/>
          <a:lstStyle/>
          <a:p>
            <a:fld id="{C52D2A47-95FD-494F-BF5E-A6540040BA3A}" type="datetimeFigureOut">
              <a:rPr lang="en-US" smtClean="0"/>
              <a:t>11/22/2024</a:t>
            </a:fld>
            <a:endParaRPr lang="en-US"/>
          </a:p>
        </p:txBody>
      </p:sp>
      <p:sp>
        <p:nvSpPr>
          <p:cNvPr id="6" name="Footer Placeholder 5">
            <a:extLst>
              <a:ext uri="{FF2B5EF4-FFF2-40B4-BE49-F238E27FC236}">
                <a16:creationId xmlns:a16="http://schemas.microsoft.com/office/drawing/2014/main" id="{257BF0F4-6145-4C56-AD4A-D6EF27B52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E744C2-2180-46A2-87FE-DA92DD9A2A32}"/>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35977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0B8D4-7E6D-4DA3-96BC-945491D868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8708A8-4DAD-47BC-9A80-26D256E87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BF7696-28BD-4D8F-8BB5-3DB811B08EF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3030AB-C814-4408-9FFC-88984C300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95AF46-8F0F-4471-8716-E607020EC1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B09244-F22B-46D4-AD8E-AEE6E5D268C1}"/>
              </a:ext>
            </a:extLst>
          </p:cNvPr>
          <p:cNvSpPr>
            <a:spLocks noGrp="1"/>
          </p:cNvSpPr>
          <p:nvPr>
            <p:ph type="dt" sz="half" idx="10"/>
          </p:nvPr>
        </p:nvSpPr>
        <p:spPr/>
        <p:txBody>
          <a:bodyPr/>
          <a:lstStyle/>
          <a:p>
            <a:fld id="{C52D2A47-95FD-494F-BF5E-A6540040BA3A}" type="datetimeFigureOut">
              <a:rPr lang="en-US" smtClean="0"/>
              <a:t>11/22/2024</a:t>
            </a:fld>
            <a:endParaRPr lang="en-US"/>
          </a:p>
        </p:txBody>
      </p:sp>
      <p:sp>
        <p:nvSpPr>
          <p:cNvPr id="8" name="Footer Placeholder 7">
            <a:extLst>
              <a:ext uri="{FF2B5EF4-FFF2-40B4-BE49-F238E27FC236}">
                <a16:creationId xmlns:a16="http://schemas.microsoft.com/office/drawing/2014/main" id="{2AF23CE9-4483-4B39-972E-4CF49B5B82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07793F-3B0E-4F91-BD68-9BB599CDBC5F}"/>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257770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2A5D-0CAD-4976-BA94-8EC6698730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564D70-D0C7-46A2-8381-C50BA0B65C1B}"/>
              </a:ext>
            </a:extLst>
          </p:cNvPr>
          <p:cNvSpPr>
            <a:spLocks noGrp="1"/>
          </p:cNvSpPr>
          <p:nvPr>
            <p:ph type="dt" sz="half" idx="10"/>
          </p:nvPr>
        </p:nvSpPr>
        <p:spPr/>
        <p:txBody>
          <a:bodyPr/>
          <a:lstStyle/>
          <a:p>
            <a:fld id="{C52D2A47-95FD-494F-BF5E-A6540040BA3A}" type="datetimeFigureOut">
              <a:rPr lang="en-US" smtClean="0"/>
              <a:t>11/22/2024</a:t>
            </a:fld>
            <a:endParaRPr lang="en-US"/>
          </a:p>
        </p:txBody>
      </p:sp>
      <p:sp>
        <p:nvSpPr>
          <p:cNvPr id="4" name="Footer Placeholder 3">
            <a:extLst>
              <a:ext uri="{FF2B5EF4-FFF2-40B4-BE49-F238E27FC236}">
                <a16:creationId xmlns:a16="http://schemas.microsoft.com/office/drawing/2014/main" id="{B1D5325B-00C6-4C97-984F-877E969C32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D622C9-6CEA-4812-A291-9FFF111C87E7}"/>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58986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5A32B1-94E1-4A1A-9DBD-FAD338020688}"/>
              </a:ext>
            </a:extLst>
          </p:cNvPr>
          <p:cNvSpPr>
            <a:spLocks noGrp="1"/>
          </p:cNvSpPr>
          <p:nvPr>
            <p:ph type="dt" sz="half" idx="10"/>
          </p:nvPr>
        </p:nvSpPr>
        <p:spPr/>
        <p:txBody>
          <a:bodyPr/>
          <a:lstStyle/>
          <a:p>
            <a:fld id="{C52D2A47-95FD-494F-BF5E-A6540040BA3A}" type="datetimeFigureOut">
              <a:rPr lang="en-US" smtClean="0"/>
              <a:t>11/22/2024</a:t>
            </a:fld>
            <a:endParaRPr lang="en-US"/>
          </a:p>
        </p:txBody>
      </p:sp>
      <p:sp>
        <p:nvSpPr>
          <p:cNvPr id="3" name="Footer Placeholder 2">
            <a:extLst>
              <a:ext uri="{FF2B5EF4-FFF2-40B4-BE49-F238E27FC236}">
                <a16:creationId xmlns:a16="http://schemas.microsoft.com/office/drawing/2014/main" id="{BACD2199-7D44-4798-88E5-5F99244FD3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A629B5-DEFB-42E7-8E92-CD5A1F9B3E05}"/>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66879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857D-160D-40C3-BD11-0DE9DB74F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E572FD-2E3A-4183-9800-6886563736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26FD6D-D349-4A7B-A246-9023AE09E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533643-27E4-42B9-8379-46BBA98922E7}"/>
              </a:ext>
            </a:extLst>
          </p:cNvPr>
          <p:cNvSpPr>
            <a:spLocks noGrp="1"/>
          </p:cNvSpPr>
          <p:nvPr>
            <p:ph type="dt" sz="half" idx="10"/>
          </p:nvPr>
        </p:nvSpPr>
        <p:spPr/>
        <p:txBody>
          <a:bodyPr/>
          <a:lstStyle/>
          <a:p>
            <a:fld id="{C52D2A47-95FD-494F-BF5E-A6540040BA3A}" type="datetimeFigureOut">
              <a:rPr lang="en-US" smtClean="0"/>
              <a:t>11/22/2024</a:t>
            </a:fld>
            <a:endParaRPr lang="en-US"/>
          </a:p>
        </p:txBody>
      </p:sp>
      <p:sp>
        <p:nvSpPr>
          <p:cNvPr id="6" name="Footer Placeholder 5">
            <a:extLst>
              <a:ext uri="{FF2B5EF4-FFF2-40B4-BE49-F238E27FC236}">
                <a16:creationId xmlns:a16="http://schemas.microsoft.com/office/drawing/2014/main" id="{EE06C727-AECF-4915-AC8F-920EB65B1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DDC9A-3451-40BC-A85D-A3240EA1A5D4}"/>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201948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10CA-37C7-45AF-81E6-B784733120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ACC2E5-5C42-4BDC-A410-4A48A1720B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3593E6-24ED-4662-A62E-EEDB654E3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7A1691-C5E3-400E-A860-CE6FD7EF4E1B}"/>
              </a:ext>
            </a:extLst>
          </p:cNvPr>
          <p:cNvSpPr>
            <a:spLocks noGrp="1"/>
          </p:cNvSpPr>
          <p:nvPr>
            <p:ph type="dt" sz="half" idx="10"/>
          </p:nvPr>
        </p:nvSpPr>
        <p:spPr/>
        <p:txBody>
          <a:bodyPr/>
          <a:lstStyle/>
          <a:p>
            <a:fld id="{C52D2A47-95FD-494F-BF5E-A6540040BA3A}" type="datetimeFigureOut">
              <a:rPr lang="en-US" smtClean="0"/>
              <a:t>11/22/2024</a:t>
            </a:fld>
            <a:endParaRPr lang="en-US"/>
          </a:p>
        </p:txBody>
      </p:sp>
      <p:sp>
        <p:nvSpPr>
          <p:cNvPr id="6" name="Footer Placeholder 5">
            <a:extLst>
              <a:ext uri="{FF2B5EF4-FFF2-40B4-BE49-F238E27FC236}">
                <a16:creationId xmlns:a16="http://schemas.microsoft.com/office/drawing/2014/main" id="{D861E5FE-BE0D-4C6A-96F4-EA416EE7A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0F169-E636-4F69-B01A-9E94CE1141BA}"/>
              </a:ext>
            </a:extLst>
          </p:cNvPr>
          <p:cNvSpPr>
            <a:spLocks noGrp="1"/>
          </p:cNvSpPr>
          <p:nvPr>
            <p:ph type="sldNum" sz="quarter" idx="12"/>
          </p:nvPr>
        </p:nvSpPr>
        <p:spPr/>
        <p:txBody>
          <a:bodyPr/>
          <a:lstStyle/>
          <a:p>
            <a:fld id="{CF093F1B-1C87-4C1F-A799-9210A4077902}" type="slidenum">
              <a:rPr lang="en-US" smtClean="0"/>
              <a:t>‹#›</a:t>
            </a:fld>
            <a:endParaRPr lang="en-US"/>
          </a:p>
        </p:txBody>
      </p:sp>
    </p:spTree>
    <p:extLst>
      <p:ext uri="{BB962C8B-B14F-4D97-AF65-F5344CB8AC3E}">
        <p14:creationId xmlns:p14="http://schemas.microsoft.com/office/powerpoint/2010/main" val="145695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9D4D5C-9E56-4383-8F1F-C9CA523547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7D3924-9E0D-4D2E-A280-8DC65A1791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DBA21-7962-4922-9DEF-0F5BF5BA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D2A47-95FD-494F-BF5E-A6540040BA3A}" type="datetimeFigureOut">
              <a:rPr lang="en-US" smtClean="0"/>
              <a:t>11/22/2024</a:t>
            </a:fld>
            <a:endParaRPr lang="en-US"/>
          </a:p>
        </p:txBody>
      </p:sp>
      <p:sp>
        <p:nvSpPr>
          <p:cNvPr id="5" name="Footer Placeholder 4">
            <a:extLst>
              <a:ext uri="{FF2B5EF4-FFF2-40B4-BE49-F238E27FC236}">
                <a16:creationId xmlns:a16="http://schemas.microsoft.com/office/drawing/2014/main" id="{55F53650-9D40-4DCF-94A3-87F50C6BF2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66477A-38EB-4313-9738-33BA392E2F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93F1B-1C87-4C1F-A799-9210A4077902}" type="slidenum">
              <a:rPr lang="en-US" smtClean="0"/>
              <a:t>‹#›</a:t>
            </a:fld>
            <a:endParaRPr lang="en-US"/>
          </a:p>
        </p:txBody>
      </p:sp>
    </p:spTree>
    <p:extLst>
      <p:ext uri="{BB962C8B-B14F-4D97-AF65-F5344CB8AC3E}">
        <p14:creationId xmlns:p14="http://schemas.microsoft.com/office/powerpoint/2010/main" val="340744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teveleinwand.com/" TargetMode="External"/><Relationship Id="rId2" Type="http://schemas.openxmlformats.org/officeDocument/2006/relationships/hyperlink" Target="mailto:sleinwand@air.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cid:0703656d-5418-4f76-8bac-088ac4c6ce10@namprd05.prod.outlook.com"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cid:e9c6ac06-c51d-4277-b001-fff3b6da1f89@namprd05.prod.outlook.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0D79-1466-4427-82E4-FA621A60F66A}"/>
              </a:ext>
            </a:extLst>
          </p:cNvPr>
          <p:cNvSpPr>
            <a:spLocks noGrp="1"/>
          </p:cNvSpPr>
          <p:nvPr>
            <p:ph type="ctrTitle"/>
          </p:nvPr>
        </p:nvSpPr>
        <p:spPr>
          <a:xfrm>
            <a:off x="352425" y="1122363"/>
            <a:ext cx="11582400" cy="2387600"/>
          </a:xfrm>
        </p:spPr>
        <p:txBody>
          <a:bodyPr>
            <a:normAutofit fontScale="90000"/>
          </a:bodyPr>
          <a:lstStyle/>
          <a:p>
            <a:r>
              <a:rPr lang="en-US" b="1" dirty="0">
                <a:latin typeface="+mn-lt"/>
              </a:rPr>
              <a:t>Ten Clear, Common-sense Strategies for Meeting the Challenge of Much Higher </a:t>
            </a:r>
            <a:r>
              <a:rPr lang="en-US" b="1">
                <a:latin typeface="+mn-lt"/>
              </a:rPr>
              <a:t>Math Achievement</a:t>
            </a:r>
            <a:endParaRPr lang="en-US" b="1" dirty="0">
              <a:latin typeface="+mn-lt"/>
            </a:endParaRPr>
          </a:p>
        </p:txBody>
      </p:sp>
      <p:sp>
        <p:nvSpPr>
          <p:cNvPr id="3" name="Subtitle 2">
            <a:extLst>
              <a:ext uri="{FF2B5EF4-FFF2-40B4-BE49-F238E27FC236}">
                <a16:creationId xmlns:a16="http://schemas.microsoft.com/office/drawing/2014/main" id="{AE33441C-B417-4805-B84F-D4C54A91937C}"/>
              </a:ext>
            </a:extLst>
          </p:cNvPr>
          <p:cNvSpPr>
            <a:spLocks noGrp="1"/>
          </p:cNvSpPr>
          <p:nvPr>
            <p:ph type="subTitle" idx="1"/>
          </p:nvPr>
        </p:nvSpPr>
        <p:spPr>
          <a:xfrm>
            <a:off x="1524000" y="4164013"/>
            <a:ext cx="9144000" cy="1655762"/>
          </a:xfrm>
        </p:spPr>
        <p:txBody>
          <a:bodyPr>
            <a:normAutofit lnSpcReduction="10000"/>
          </a:bodyPr>
          <a:lstStyle/>
          <a:p>
            <a:r>
              <a:rPr lang="en-US" sz="3200" b="1" dirty="0"/>
              <a:t>AMTNJ – November 22, 2024</a:t>
            </a:r>
          </a:p>
          <a:p>
            <a:r>
              <a:rPr lang="en-US" sz="3200" b="1" dirty="0"/>
              <a:t>Steve Leinwand</a:t>
            </a:r>
          </a:p>
          <a:p>
            <a:r>
              <a:rPr lang="en-US" sz="3200" b="1" dirty="0">
                <a:hlinkClick r:id="rId2"/>
              </a:rPr>
              <a:t>sleinwand@air.org</a:t>
            </a:r>
            <a:r>
              <a:rPr lang="en-US" sz="3200" b="1" dirty="0"/>
              <a:t>   </a:t>
            </a:r>
            <a:r>
              <a:rPr lang="en-US" sz="3200" b="1" dirty="0">
                <a:hlinkClick r:id="rId3"/>
              </a:rPr>
              <a:t>www.steveleinwand.com</a:t>
            </a:r>
            <a:r>
              <a:rPr lang="en-US" sz="3200" b="1" dirty="0"/>
              <a:t> </a:t>
            </a:r>
          </a:p>
          <a:p>
            <a:endParaRPr lang="en-US" sz="3200" b="1" dirty="0"/>
          </a:p>
        </p:txBody>
      </p:sp>
    </p:spTree>
    <p:extLst>
      <p:ext uri="{BB962C8B-B14F-4D97-AF65-F5344CB8AC3E}">
        <p14:creationId xmlns:p14="http://schemas.microsoft.com/office/powerpoint/2010/main" val="239930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06C02-1327-9101-CD83-A4392E833079}"/>
              </a:ext>
            </a:extLst>
          </p:cNvPr>
          <p:cNvSpPr>
            <a:spLocks noGrp="1"/>
          </p:cNvSpPr>
          <p:nvPr>
            <p:ph type="title"/>
          </p:nvPr>
        </p:nvSpPr>
        <p:spPr>
          <a:xfrm>
            <a:off x="457199" y="365125"/>
            <a:ext cx="11355355" cy="1325563"/>
          </a:xfrm>
        </p:spPr>
        <p:txBody>
          <a:bodyPr/>
          <a:lstStyle/>
          <a:p>
            <a:r>
              <a:rPr lang="en-US" b="1" dirty="0">
                <a:latin typeface="+mn-lt"/>
              </a:rPr>
              <a:t>2. In case you don’t think you are indispensable as we approach 2025:</a:t>
            </a:r>
          </a:p>
        </p:txBody>
      </p:sp>
      <p:sp>
        <p:nvSpPr>
          <p:cNvPr id="3" name="Content Placeholder 2">
            <a:extLst>
              <a:ext uri="{FF2B5EF4-FFF2-40B4-BE49-F238E27FC236}">
                <a16:creationId xmlns:a16="http://schemas.microsoft.com/office/drawing/2014/main" id="{EE5124E7-3093-12CA-EC3C-F9BF4B61DA06}"/>
              </a:ext>
            </a:extLst>
          </p:cNvPr>
          <p:cNvSpPr>
            <a:spLocks noGrp="1"/>
          </p:cNvSpPr>
          <p:nvPr>
            <p:ph idx="1"/>
          </p:nvPr>
        </p:nvSpPr>
        <p:spPr>
          <a:xfrm>
            <a:off x="838200" y="1825625"/>
            <a:ext cx="10515600" cy="4667250"/>
          </a:xfrm>
        </p:spPr>
        <p:txBody>
          <a:bodyPr>
            <a:normAutofit/>
          </a:bodyPr>
          <a:lstStyle/>
          <a:p>
            <a:pPr marL="0" indent="0" algn="ctr">
              <a:buNone/>
            </a:pPr>
            <a:r>
              <a:rPr lang="en-US" sz="4400" b="1" dirty="0"/>
              <a:t>Democracy</a:t>
            </a:r>
          </a:p>
          <a:p>
            <a:pPr marL="0" indent="0" algn="ctr">
              <a:buNone/>
            </a:pPr>
            <a:r>
              <a:rPr lang="en-US" sz="4400" b="1" dirty="0"/>
              <a:t>Debate</a:t>
            </a:r>
          </a:p>
          <a:p>
            <a:pPr marL="0" indent="0" algn="ctr">
              <a:buNone/>
            </a:pPr>
            <a:r>
              <a:rPr lang="en-US" sz="4400" b="1" dirty="0"/>
              <a:t>Evidence</a:t>
            </a:r>
          </a:p>
          <a:p>
            <a:pPr marL="0" indent="0" algn="ctr">
              <a:buNone/>
            </a:pPr>
            <a:r>
              <a:rPr lang="en-US" sz="4400" b="1" dirty="0"/>
              <a:t>Data</a:t>
            </a:r>
          </a:p>
          <a:p>
            <a:pPr marL="0" indent="0" algn="ctr">
              <a:buNone/>
            </a:pPr>
            <a:r>
              <a:rPr lang="en-US" sz="4400" b="1" dirty="0"/>
              <a:t>Data Analysis/Quantitative Literacy</a:t>
            </a:r>
            <a:endParaRPr lang="en-US" dirty="0"/>
          </a:p>
          <a:p>
            <a:pPr marL="0" indent="0" algn="ctr">
              <a:buNone/>
            </a:pPr>
            <a:r>
              <a:rPr lang="en-US" b="1" dirty="0"/>
              <a:t>Ergo there is a direct line from data analysis and quantitative literacy to the survival of our democracy</a:t>
            </a:r>
          </a:p>
        </p:txBody>
      </p:sp>
      <p:sp>
        <p:nvSpPr>
          <p:cNvPr id="4" name="Slide Number Placeholder 3">
            <a:extLst>
              <a:ext uri="{FF2B5EF4-FFF2-40B4-BE49-F238E27FC236}">
                <a16:creationId xmlns:a16="http://schemas.microsoft.com/office/drawing/2014/main" id="{ECC5DD22-E29F-5828-D89E-63B52871093C}"/>
              </a:ext>
            </a:extLst>
          </p:cNvPr>
          <p:cNvSpPr>
            <a:spLocks noGrp="1"/>
          </p:cNvSpPr>
          <p:nvPr>
            <p:ph type="sldNum" sz="quarter" idx="12"/>
          </p:nvPr>
        </p:nvSpPr>
        <p:spPr/>
        <p:txBody>
          <a:bodyPr/>
          <a:lstStyle/>
          <a:p>
            <a:fld id="{E305BF1E-A933-4853-983E-40FB17BE7053}" type="slidenum">
              <a:rPr lang="en-US" smtClean="0"/>
              <a:t>10</a:t>
            </a:fld>
            <a:endParaRPr lang="en-US"/>
          </a:p>
        </p:txBody>
      </p:sp>
    </p:spTree>
    <p:extLst>
      <p:ext uri="{BB962C8B-B14F-4D97-AF65-F5344CB8AC3E}">
        <p14:creationId xmlns:p14="http://schemas.microsoft.com/office/powerpoint/2010/main" val="87870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BAEFC-B54B-44E0-EA64-4EC354A36E8C}"/>
              </a:ext>
            </a:extLst>
          </p:cNvPr>
          <p:cNvSpPr>
            <a:spLocks noGrp="1"/>
          </p:cNvSpPr>
          <p:nvPr>
            <p:ph type="title"/>
          </p:nvPr>
        </p:nvSpPr>
        <p:spPr/>
        <p:txBody>
          <a:bodyPr/>
          <a:lstStyle/>
          <a:p>
            <a:r>
              <a:rPr lang="en-US" b="1" dirty="0">
                <a:latin typeface="+mn-lt"/>
              </a:rPr>
              <a:t>3. And most importantly:</a:t>
            </a:r>
          </a:p>
        </p:txBody>
      </p:sp>
      <p:sp>
        <p:nvSpPr>
          <p:cNvPr id="3" name="Content Placeholder 2">
            <a:extLst>
              <a:ext uri="{FF2B5EF4-FFF2-40B4-BE49-F238E27FC236}">
                <a16:creationId xmlns:a16="http://schemas.microsoft.com/office/drawing/2014/main" id="{2CC3AD04-1355-F718-7387-F9A1F13A8806}"/>
              </a:ext>
            </a:extLst>
          </p:cNvPr>
          <p:cNvSpPr>
            <a:spLocks noGrp="1"/>
          </p:cNvSpPr>
          <p:nvPr>
            <p:ph idx="1"/>
          </p:nvPr>
        </p:nvSpPr>
        <p:spPr/>
        <p:txBody>
          <a:bodyPr/>
          <a:lstStyle/>
          <a:p>
            <a:r>
              <a:rPr lang="en-US" sz="3600" b="1" dirty="0"/>
              <a:t>Several months ago, while reading Street Data, I was called up short with the sentence:  “</a:t>
            </a:r>
            <a:r>
              <a:rPr lang="en-US" sz="3600" b="1" u="sng" dirty="0"/>
              <a:t>Equity work is first and foremost pedagogical</a:t>
            </a:r>
            <a:r>
              <a:rPr lang="en-US" sz="3600" b="1" dirty="0"/>
              <a:t>.”   I’ve not read another word in the book and have been consumed by the implications of this sentence.  </a:t>
            </a:r>
          </a:p>
          <a:p>
            <a:endParaRPr lang="en-US" sz="3600" b="1" dirty="0"/>
          </a:p>
          <a:p>
            <a:r>
              <a:rPr lang="en-US" sz="3600" b="1" dirty="0"/>
              <a:t>This morning we’ll look at some of these implications with practical examples</a:t>
            </a:r>
          </a:p>
          <a:p>
            <a:pPr marL="0" indent="0">
              <a:buNone/>
            </a:pPr>
            <a:endParaRPr lang="en-US" dirty="0"/>
          </a:p>
        </p:txBody>
      </p:sp>
    </p:spTree>
    <p:extLst>
      <p:ext uri="{BB962C8B-B14F-4D97-AF65-F5344CB8AC3E}">
        <p14:creationId xmlns:p14="http://schemas.microsoft.com/office/powerpoint/2010/main" val="4128145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F530-F996-8270-CF08-78CBDF986E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C75252-CE69-3E0F-7091-9E5259D79C92}"/>
              </a:ext>
            </a:extLst>
          </p:cNvPr>
          <p:cNvSpPr>
            <a:spLocks noGrp="1"/>
          </p:cNvSpPr>
          <p:nvPr>
            <p:ph idx="1"/>
          </p:nvPr>
        </p:nvSpPr>
        <p:spPr/>
        <p:txBody>
          <a:bodyPr>
            <a:normAutofit/>
          </a:bodyPr>
          <a:lstStyle/>
          <a:p>
            <a:pPr marL="0" indent="0" algn="ctr">
              <a:buNone/>
            </a:pPr>
            <a:endParaRPr lang="en-US" sz="7200" b="1" dirty="0"/>
          </a:p>
          <a:p>
            <a:pPr marL="0" indent="0" algn="ctr">
              <a:buNone/>
            </a:pPr>
            <a:r>
              <a:rPr lang="en-US" sz="7200" b="1" dirty="0"/>
              <a:t>Ready?</a:t>
            </a:r>
          </a:p>
        </p:txBody>
      </p:sp>
    </p:spTree>
    <p:extLst>
      <p:ext uri="{BB962C8B-B14F-4D97-AF65-F5344CB8AC3E}">
        <p14:creationId xmlns:p14="http://schemas.microsoft.com/office/powerpoint/2010/main" val="2924182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B59DC-140D-AE6A-F913-F8BB7DC4F793}"/>
              </a:ext>
            </a:extLst>
          </p:cNvPr>
          <p:cNvSpPr>
            <a:spLocks noGrp="1"/>
          </p:cNvSpPr>
          <p:nvPr>
            <p:ph type="title"/>
          </p:nvPr>
        </p:nvSpPr>
        <p:spPr/>
        <p:txBody>
          <a:bodyPr/>
          <a:lstStyle/>
          <a:p>
            <a:r>
              <a:rPr lang="en-US" b="1" dirty="0">
                <a:latin typeface="+mn-lt"/>
              </a:rPr>
              <a:t>Tell ‘</a:t>
            </a:r>
            <a:r>
              <a:rPr lang="en-US" b="1" dirty="0" err="1">
                <a:latin typeface="+mn-lt"/>
              </a:rPr>
              <a:t>em</a:t>
            </a:r>
            <a:r>
              <a:rPr lang="en-US" b="1" dirty="0">
                <a:latin typeface="+mn-lt"/>
              </a:rPr>
              <a:t> what you’re going to tell ‘</a:t>
            </a:r>
            <a:r>
              <a:rPr lang="en-US" b="1" dirty="0" err="1">
                <a:latin typeface="+mn-lt"/>
              </a:rPr>
              <a:t>em</a:t>
            </a:r>
            <a:endParaRPr lang="en-US" b="1" dirty="0">
              <a:latin typeface="+mn-lt"/>
            </a:endParaRPr>
          </a:p>
        </p:txBody>
      </p:sp>
      <p:sp>
        <p:nvSpPr>
          <p:cNvPr id="3" name="Content Placeholder 2">
            <a:extLst>
              <a:ext uri="{FF2B5EF4-FFF2-40B4-BE49-F238E27FC236}">
                <a16:creationId xmlns:a16="http://schemas.microsoft.com/office/drawing/2014/main" id="{52A1A130-C25E-9131-7D23-385B27B7AF12}"/>
              </a:ext>
            </a:extLst>
          </p:cNvPr>
          <p:cNvSpPr>
            <a:spLocks noGrp="1"/>
          </p:cNvSpPr>
          <p:nvPr>
            <p:ph idx="1"/>
          </p:nvPr>
        </p:nvSpPr>
        <p:spPr>
          <a:xfrm>
            <a:off x="838200" y="1474237"/>
            <a:ext cx="10871718" cy="4702726"/>
          </a:xfrm>
        </p:spPr>
        <p:txBody>
          <a:bodyPr>
            <a:normAutofit fontScale="85000" lnSpcReduction="20000"/>
          </a:bodyPr>
          <a:lstStyle/>
          <a:p>
            <a:r>
              <a:rPr lang="en-US" b="1" dirty="0"/>
              <a:t>#1:  </a:t>
            </a:r>
            <a:r>
              <a:rPr lang="en-US" b="1" dirty="0">
                <a:latin typeface="+mn-lt"/>
              </a:rPr>
              <a:t>Grab ‘</a:t>
            </a:r>
            <a:r>
              <a:rPr lang="en-US" b="1" dirty="0" err="1">
                <a:latin typeface="+mn-lt"/>
              </a:rPr>
              <a:t>em</a:t>
            </a:r>
            <a:r>
              <a:rPr lang="en-US" b="1" dirty="0">
                <a:latin typeface="+mn-lt"/>
              </a:rPr>
              <a:t> in the first 3 minutes</a:t>
            </a:r>
          </a:p>
          <a:p>
            <a:r>
              <a:rPr lang="en-US" b="1" dirty="0"/>
              <a:t>#2:  Put the math in context</a:t>
            </a:r>
          </a:p>
          <a:p>
            <a:r>
              <a:rPr lang="en-US" b="1" dirty="0"/>
              <a:t>#3:  It’s instruction silly</a:t>
            </a:r>
          </a:p>
          <a:p>
            <a:r>
              <a:rPr lang="en-US" b="1" dirty="0"/>
              <a:t>#4:  </a:t>
            </a:r>
            <a:r>
              <a:rPr lang="en-US" b="1" u="none" strike="noStrike" dirty="0">
                <a:solidFill>
                  <a:srgbClr val="242424"/>
                </a:solidFill>
                <a:effectLst/>
                <a:latin typeface="UICTFontTextStyleEmphasizedItalicBody"/>
              </a:rPr>
              <a:t>Actively engage every student in every class every day.</a:t>
            </a:r>
          </a:p>
          <a:p>
            <a:r>
              <a:rPr lang="en-US" b="1" u="none" strike="noStrike" dirty="0">
                <a:solidFill>
                  <a:srgbClr val="242424"/>
                </a:solidFill>
                <a:effectLst/>
                <a:latin typeface="UICTFontTextStyleEmphasizedItalicBody"/>
              </a:rPr>
              <a:t>#5: </a:t>
            </a:r>
            <a:r>
              <a:rPr lang="en-US" b="1" dirty="0"/>
              <a:t>Aligned assessments are key</a:t>
            </a:r>
          </a:p>
          <a:p>
            <a:pPr marL="0" indent="0">
              <a:buNone/>
            </a:pPr>
            <a:r>
              <a:rPr lang="en-US" b="1" dirty="0"/>
              <a:t>ENABLED BY:</a:t>
            </a:r>
          </a:p>
          <a:p>
            <a:r>
              <a:rPr lang="en-US" b="1" dirty="0"/>
              <a:t>#6:  Reduce tracking practices and use differentiation to reach all students</a:t>
            </a:r>
          </a:p>
          <a:p>
            <a:r>
              <a:rPr lang="en-US" b="1" dirty="0"/>
              <a:t>#7:  </a:t>
            </a:r>
            <a:r>
              <a:rPr lang="en-US" b="1" u="none" strike="noStrike" dirty="0">
                <a:solidFill>
                  <a:srgbClr val="242424"/>
                </a:solidFill>
                <a:effectLst/>
                <a:latin typeface="UICTFontTextStyleEmphasizedItalicBody"/>
              </a:rPr>
              <a:t>Create high-quality high school pathways aligned with student    </a:t>
            </a:r>
          </a:p>
          <a:p>
            <a:pPr marL="0" indent="0">
              <a:buNone/>
            </a:pPr>
            <a:r>
              <a:rPr lang="en-US" b="1" u="none" strike="noStrike" dirty="0">
                <a:solidFill>
                  <a:srgbClr val="242424"/>
                </a:solidFill>
                <a:effectLst/>
                <a:latin typeface="UICTFontTextStyleEmphasizedItalicBody"/>
              </a:rPr>
              <a:t>                 aspirations and higher education options.</a:t>
            </a:r>
            <a:endParaRPr lang="en-US" b="1" dirty="0"/>
          </a:p>
          <a:p>
            <a:r>
              <a:rPr lang="en-US" b="1" dirty="0"/>
              <a:t>#8:  Create and use a shared, written common vision of excellence</a:t>
            </a:r>
          </a:p>
          <a:p>
            <a:r>
              <a:rPr lang="en-US" b="1" dirty="0"/>
              <a:t>#9:   Ensure we have adequate time</a:t>
            </a:r>
          </a:p>
          <a:p>
            <a:r>
              <a:rPr lang="en-US" b="1" dirty="0"/>
              <a:t>#10: </a:t>
            </a:r>
            <a:r>
              <a:rPr lang="en-US" b="1" u="none" strike="noStrike" dirty="0">
                <a:solidFill>
                  <a:srgbClr val="242424"/>
                </a:solidFill>
                <a:effectLst/>
                <a:latin typeface="UICTFontTextStyleEmphasizedItalicBody"/>
              </a:rPr>
              <a:t>Foster a culture of professional collaboration</a:t>
            </a:r>
            <a:endParaRPr lang="en-US" b="1" dirty="0"/>
          </a:p>
        </p:txBody>
      </p:sp>
      <p:sp>
        <p:nvSpPr>
          <p:cNvPr id="7" name="Rectangle 4">
            <a:extLst>
              <a:ext uri="{FF2B5EF4-FFF2-40B4-BE49-F238E27FC236}">
                <a16:creationId xmlns:a16="http://schemas.microsoft.com/office/drawing/2014/main" id="{97B417C5-291B-F018-A201-663CCF8BCD30}"/>
              </a:ext>
            </a:extLst>
          </p:cNvPr>
          <p:cNvSpPr>
            <a:spLocks noChangeArrowheads="1"/>
          </p:cNvSpPr>
          <p:nvPr/>
        </p:nvSpPr>
        <p:spPr bwMode="auto">
          <a:xfrm>
            <a:off x="-55984" y="-1040296"/>
            <a:ext cx="23275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a:ln>
                  <a:noFill/>
                </a:ln>
                <a:solidFill>
                  <a:schemeClr val="tx1"/>
                </a:solidFill>
                <a:effectLst/>
                <a:latin typeface="UICTFontTextStyleEmphasizedItalicBody"/>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25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54124-1573-0F61-6036-5688715FFB98}"/>
              </a:ext>
            </a:extLst>
          </p:cNvPr>
          <p:cNvSpPr>
            <a:spLocks noGrp="1"/>
          </p:cNvSpPr>
          <p:nvPr>
            <p:ph type="title"/>
          </p:nvPr>
        </p:nvSpPr>
        <p:spPr/>
        <p:txBody>
          <a:bodyPr/>
          <a:lstStyle/>
          <a:p>
            <a:endParaRPr lang="en-US" b="1" dirty="0">
              <a:latin typeface="+mn-lt"/>
            </a:endParaRPr>
          </a:p>
        </p:txBody>
      </p:sp>
      <p:sp>
        <p:nvSpPr>
          <p:cNvPr id="3" name="Content Placeholder 2">
            <a:extLst>
              <a:ext uri="{FF2B5EF4-FFF2-40B4-BE49-F238E27FC236}">
                <a16:creationId xmlns:a16="http://schemas.microsoft.com/office/drawing/2014/main" id="{496D4B9B-4020-8C93-DA57-87A06558F268}"/>
              </a:ext>
            </a:extLst>
          </p:cNvPr>
          <p:cNvSpPr>
            <a:spLocks noGrp="1"/>
          </p:cNvSpPr>
          <p:nvPr>
            <p:ph idx="1"/>
          </p:nvPr>
        </p:nvSpPr>
        <p:spPr/>
        <p:txBody>
          <a:bodyPr/>
          <a:lstStyle/>
          <a:p>
            <a:pPr marL="0" indent="0">
              <a:buNone/>
            </a:pPr>
            <a:endParaRPr lang="en-US" dirty="0"/>
          </a:p>
          <a:p>
            <a:pPr marL="0" indent="0">
              <a:buNone/>
            </a:pPr>
            <a:r>
              <a:rPr lang="en-US" sz="4000" b="1" dirty="0">
                <a:latin typeface="+mn-lt"/>
              </a:rPr>
              <a:t>So let’s do some math (aligned with our lesson or unit goals)</a:t>
            </a:r>
            <a:endParaRPr lang="en-US" sz="4000" dirty="0"/>
          </a:p>
        </p:txBody>
      </p:sp>
    </p:spTree>
    <p:extLst>
      <p:ext uri="{BB962C8B-B14F-4D97-AF65-F5344CB8AC3E}">
        <p14:creationId xmlns:p14="http://schemas.microsoft.com/office/powerpoint/2010/main" val="29381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E6C9B-C69B-F29C-9E9B-F707B92592E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1D036A3-638E-2293-80A4-377B73619E39}"/>
              </a:ext>
            </a:extLst>
          </p:cNvPr>
          <p:cNvSpPr>
            <a:spLocks noGrp="1"/>
          </p:cNvSpPr>
          <p:nvPr>
            <p:ph type="title"/>
          </p:nvPr>
        </p:nvSpPr>
        <p:spPr>
          <a:xfrm>
            <a:off x="1771650" y="514293"/>
            <a:ext cx="8534400" cy="857250"/>
          </a:xfrm>
        </p:spPr>
        <p:txBody>
          <a:bodyPr>
            <a:noAutofit/>
          </a:bodyPr>
          <a:lstStyle/>
          <a:p>
            <a:r>
              <a:rPr lang="en-US" b="1" dirty="0">
                <a:latin typeface="+mn-lt"/>
              </a:rPr>
              <a:t>What do you notice?</a:t>
            </a:r>
          </a:p>
        </p:txBody>
      </p:sp>
      <p:sp>
        <p:nvSpPr>
          <p:cNvPr id="5" name="Content Placeholder 4">
            <a:extLst>
              <a:ext uri="{FF2B5EF4-FFF2-40B4-BE49-F238E27FC236}">
                <a16:creationId xmlns:a16="http://schemas.microsoft.com/office/drawing/2014/main" id="{D55915B9-2C65-96A1-1076-5A9BCC90A998}"/>
              </a:ext>
            </a:extLst>
          </p:cNvPr>
          <p:cNvSpPr>
            <a:spLocks noGrp="1"/>
          </p:cNvSpPr>
          <p:nvPr>
            <p:ph sz="half" idx="1"/>
          </p:nvPr>
        </p:nvSpPr>
        <p:spPr>
          <a:xfrm>
            <a:off x="3009900" y="2069226"/>
            <a:ext cx="3028950" cy="3394472"/>
          </a:xfrm>
        </p:spPr>
        <p:txBody>
          <a:bodyPr/>
          <a:lstStyle/>
          <a:p>
            <a:pPr marL="0" indent="0" algn="ctr">
              <a:buNone/>
            </a:pPr>
            <a:r>
              <a:rPr lang="en-US" b="1" dirty="0"/>
              <a:t>Omaha</a:t>
            </a:r>
          </a:p>
        </p:txBody>
      </p:sp>
      <p:pic>
        <p:nvPicPr>
          <p:cNvPr id="7" name="Content Placeholder 6">
            <a:extLst>
              <a:ext uri="{FF2B5EF4-FFF2-40B4-BE49-F238E27FC236}">
                <a16:creationId xmlns:a16="http://schemas.microsoft.com/office/drawing/2014/main" id="{331FB609-210F-EBBC-C27E-25D9823608D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03883" y="2073989"/>
            <a:ext cx="4030717" cy="3213261"/>
          </a:xfrm>
        </p:spPr>
      </p:pic>
      <p:sp>
        <p:nvSpPr>
          <p:cNvPr id="8" name="Rectangle 7">
            <a:extLst>
              <a:ext uri="{FF2B5EF4-FFF2-40B4-BE49-F238E27FC236}">
                <a16:creationId xmlns:a16="http://schemas.microsoft.com/office/drawing/2014/main" id="{9950FD79-CCAD-E8A8-93EF-B116534BE799}"/>
              </a:ext>
            </a:extLst>
          </p:cNvPr>
          <p:cNvSpPr/>
          <p:nvPr/>
        </p:nvSpPr>
        <p:spPr>
          <a:xfrm>
            <a:off x="2789183" y="1728789"/>
            <a:ext cx="2343150" cy="10287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700" dirty="0">
                <a:latin typeface="Aharoni" panose="02010803020104030203" pitchFamily="2" charset="-79"/>
                <a:cs typeface="Aharoni" panose="02010803020104030203" pitchFamily="2" charset="-79"/>
              </a:rPr>
              <a:t>Omaha</a:t>
            </a:r>
          </a:p>
          <a:p>
            <a:pPr algn="ctr"/>
            <a:r>
              <a:rPr lang="en-US" sz="2700" dirty="0">
                <a:latin typeface="Aharoni" panose="02010803020104030203" pitchFamily="2" charset="-79"/>
                <a:cs typeface="Aharoni" panose="02010803020104030203" pitchFamily="2" charset="-79"/>
              </a:rPr>
              <a:t>244 miles</a:t>
            </a:r>
          </a:p>
        </p:txBody>
      </p:sp>
      <p:sp>
        <p:nvSpPr>
          <p:cNvPr id="9" name="Rectangle 8">
            <a:extLst>
              <a:ext uri="{FF2B5EF4-FFF2-40B4-BE49-F238E27FC236}">
                <a16:creationId xmlns:a16="http://schemas.microsoft.com/office/drawing/2014/main" id="{0EAFD604-3890-F957-2555-4902AD4A40E8}"/>
              </a:ext>
            </a:extLst>
          </p:cNvPr>
          <p:cNvSpPr/>
          <p:nvPr/>
        </p:nvSpPr>
        <p:spPr>
          <a:xfrm>
            <a:off x="2514601" y="3267029"/>
            <a:ext cx="3078217" cy="30031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u="sng" dirty="0">
                <a:latin typeface="Aparajita" panose="020B0604020202020204" pitchFamily="34" charset="0"/>
                <a:cs typeface="Aparajita" panose="020B0604020202020204" pitchFamily="34" charset="0"/>
              </a:rPr>
              <a:t>Car Manual</a:t>
            </a:r>
          </a:p>
          <a:p>
            <a:pPr algn="ctr"/>
            <a:r>
              <a:rPr lang="en-US" sz="2800" b="1" dirty="0">
                <a:latin typeface="Aparajita" panose="020B0604020202020204" pitchFamily="34" charset="0"/>
                <a:cs typeface="Aparajita" panose="020B0604020202020204" pitchFamily="34" charset="0"/>
              </a:rPr>
              <a:t>Gas Tank Capacity:</a:t>
            </a:r>
          </a:p>
          <a:p>
            <a:pPr algn="ctr"/>
            <a:r>
              <a:rPr lang="en-US" sz="2800" b="1" dirty="0">
                <a:latin typeface="Aparajita" panose="020B0604020202020204" pitchFamily="34" charset="0"/>
                <a:cs typeface="Aparajita" panose="020B0604020202020204" pitchFamily="34" charset="0"/>
              </a:rPr>
              <a:t>21 gallons</a:t>
            </a:r>
          </a:p>
          <a:p>
            <a:pPr algn="ctr"/>
            <a:endParaRPr lang="en-US" sz="2800" b="1" dirty="0">
              <a:latin typeface="Aparajita" panose="020B0604020202020204" pitchFamily="34" charset="0"/>
              <a:cs typeface="Aparajita" panose="020B0604020202020204" pitchFamily="34" charset="0"/>
            </a:endParaRPr>
          </a:p>
          <a:p>
            <a:pPr algn="ctr"/>
            <a:r>
              <a:rPr lang="en-US" sz="2800" b="1" dirty="0">
                <a:latin typeface="Aparajita" panose="020B0604020202020204" pitchFamily="34" charset="0"/>
                <a:cs typeface="Aparajita" panose="020B0604020202020204" pitchFamily="34" charset="0"/>
              </a:rPr>
              <a:t>Average MPG:</a:t>
            </a:r>
          </a:p>
          <a:p>
            <a:pPr algn="ctr"/>
            <a:r>
              <a:rPr lang="en-US" sz="2800" b="1" dirty="0">
                <a:latin typeface="Aparajita" panose="020B0604020202020204" pitchFamily="34" charset="0"/>
                <a:cs typeface="Aparajita" panose="020B0604020202020204" pitchFamily="34" charset="0"/>
              </a:rPr>
              <a:t>28.3</a:t>
            </a:r>
          </a:p>
        </p:txBody>
      </p:sp>
      <p:sp>
        <p:nvSpPr>
          <p:cNvPr id="2" name="Slide Number Placeholder 1">
            <a:extLst>
              <a:ext uri="{FF2B5EF4-FFF2-40B4-BE49-F238E27FC236}">
                <a16:creationId xmlns:a16="http://schemas.microsoft.com/office/drawing/2014/main" id="{0FF1742C-0551-74FB-8CD3-0F28BFC58DD1}"/>
              </a:ext>
            </a:extLst>
          </p:cNvPr>
          <p:cNvSpPr>
            <a:spLocks noGrp="1"/>
          </p:cNvSpPr>
          <p:nvPr>
            <p:ph type="sldNum" sz="quarter" idx="12"/>
          </p:nvPr>
        </p:nvSpPr>
        <p:spPr/>
        <p:txBody>
          <a:bodyPr/>
          <a:lstStyle/>
          <a:p>
            <a:fld id="{E305BF1E-A933-4853-983E-40FB17BE7053}" type="slidenum">
              <a:rPr lang="en-US" smtClean="0"/>
              <a:t>15</a:t>
            </a:fld>
            <a:endParaRPr lang="en-US"/>
          </a:p>
        </p:txBody>
      </p:sp>
    </p:spTree>
    <p:extLst>
      <p:ext uri="{BB962C8B-B14F-4D97-AF65-F5344CB8AC3E}">
        <p14:creationId xmlns:p14="http://schemas.microsoft.com/office/powerpoint/2010/main" val="4123152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402B25-3C19-74F7-6BB2-53914CCC56E3}"/>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8156628D-A0F9-6F7A-54DE-D33973592DE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6000" b="1" dirty="0"/>
              <a:t>Compare that to this:</a:t>
            </a:r>
          </a:p>
        </p:txBody>
      </p:sp>
    </p:spTree>
    <p:extLst>
      <p:ext uri="{BB962C8B-B14F-4D97-AF65-F5344CB8AC3E}">
        <p14:creationId xmlns:p14="http://schemas.microsoft.com/office/powerpoint/2010/main" val="133512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DB536-B2CC-4495-AAE9-F9539951502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E817BEF6-4A6E-4158-B89B-62A0E7562BAB}"/>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rot="5400000">
            <a:off x="334534" y="412596"/>
            <a:ext cx="6478859" cy="6188928"/>
          </a:xfrm>
          <a:prstGeom prst="rect">
            <a:avLst/>
          </a:prstGeom>
          <a:noFill/>
          <a:ln>
            <a:noFill/>
          </a:ln>
        </p:spPr>
      </p:pic>
      <p:sp>
        <p:nvSpPr>
          <p:cNvPr id="5" name="TextBox 4">
            <a:extLst>
              <a:ext uri="{FF2B5EF4-FFF2-40B4-BE49-F238E27FC236}">
                <a16:creationId xmlns:a16="http://schemas.microsoft.com/office/drawing/2014/main" id="{5BCAC55E-C36E-4A76-A3BC-C667D147648C}"/>
              </a:ext>
            </a:extLst>
          </p:cNvPr>
          <p:cNvSpPr txBox="1"/>
          <p:nvPr/>
        </p:nvSpPr>
        <p:spPr>
          <a:xfrm>
            <a:off x="7215921" y="365125"/>
            <a:ext cx="4025591" cy="6001643"/>
          </a:xfrm>
          <a:prstGeom prst="rect">
            <a:avLst/>
          </a:prstGeom>
          <a:noFill/>
        </p:spPr>
        <p:txBody>
          <a:bodyPr wrap="square" rtlCol="0">
            <a:spAutoFit/>
          </a:bodyPr>
          <a:lstStyle/>
          <a:p>
            <a:r>
              <a:rPr lang="en-US" sz="3200" b="1" dirty="0"/>
              <a:t>How does this humanize?</a:t>
            </a:r>
          </a:p>
          <a:p>
            <a:endParaRPr lang="en-US" sz="3200" b="1" dirty="0"/>
          </a:p>
          <a:p>
            <a:r>
              <a:rPr lang="en-US" sz="3200" b="1" dirty="0"/>
              <a:t>How does this invigorate?</a:t>
            </a:r>
          </a:p>
          <a:p>
            <a:endParaRPr lang="en-US" sz="3200" b="1" dirty="0"/>
          </a:p>
          <a:p>
            <a:r>
              <a:rPr lang="en-US" sz="3200" b="1" dirty="0"/>
              <a:t>How is this any different from the square root algorithm that no one misses?</a:t>
            </a:r>
          </a:p>
          <a:p>
            <a:endParaRPr lang="en-US" sz="3200" b="1" dirty="0"/>
          </a:p>
          <a:p>
            <a:r>
              <a:rPr lang="en-US" sz="3200" b="1" dirty="0"/>
              <a:t>For many it deadens.</a:t>
            </a:r>
          </a:p>
        </p:txBody>
      </p:sp>
    </p:spTree>
    <p:extLst>
      <p:ext uri="{BB962C8B-B14F-4D97-AF65-F5344CB8AC3E}">
        <p14:creationId xmlns:p14="http://schemas.microsoft.com/office/powerpoint/2010/main" val="285989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4979-6D74-4F85-A3E4-A2409D14C92A}"/>
              </a:ext>
            </a:extLst>
          </p:cNvPr>
          <p:cNvSpPr>
            <a:spLocks noGrp="1"/>
          </p:cNvSpPr>
          <p:nvPr>
            <p:ph type="title"/>
          </p:nvPr>
        </p:nvSpPr>
        <p:spPr>
          <a:xfrm>
            <a:off x="1028700" y="204186"/>
            <a:ext cx="2628900" cy="4310337"/>
          </a:xfrm>
          <a:noFill/>
        </p:spPr>
        <p:txBody>
          <a:bodyPr vert="horz" lIns="91440" tIns="45720" rIns="91440" bIns="45720" rtlCol="0" anchor="ctr">
            <a:normAutofit/>
          </a:bodyPr>
          <a:lstStyle/>
          <a:p>
            <a:pPr algn="ctr"/>
            <a:r>
              <a:rPr lang="en-US" sz="3600" b="1" kern="1200" dirty="0">
                <a:solidFill>
                  <a:srgbClr val="FFFFFF"/>
                </a:solidFill>
                <a:latin typeface="+mj-lt"/>
                <a:ea typeface="+mj-ea"/>
                <a:cs typeface="+mj-cs"/>
              </a:rPr>
              <a:t>Alternatively:</a:t>
            </a:r>
          </a:p>
        </p:txBody>
      </p:sp>
      <p:pic>
        <p:nvPicPr>
          <p:cNvPr id="4" name="Content Placeholder 3">
            <a:extLst>
              <a:ext uri="{FF2B5EF4-FFF2-40B4-BE49-F238E27FC236}">
                <a16:creationId xmlns:a16="http://schemas.microsoft.com/office/drawing/2014/main" id="{8F3DBD05-44F1-4FB1-AF95-49C921A02C77}"/>
              </a:ext>
            </a:extLst>
          </p:cNvPr>
          <p:cNvPicPr>
            <a:picLocks noGrp="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5568620" y="674703"/>
            <a:ext cx="5594680" cy="7804499"/>
          </a:xfrm>
          <a:prstGeom prst="rect">
            <a:avLst/>
          </a:prstGeom>
          <a:noFill/>
        </p:spPr>
      </p:pic>
      <p:sp>
        <p:nvSpPr>
          <p:cNvPr id="3" name="TextBox 2">
            <a:extLst>
              <a:ext uri="{FF2B5EF4-FFF2-40B4-BE49-F238E27FC236}">
                <a16:creationId xmlns:a16="http://schemas.microsoft.com/office/drawing/2014/main" id="{2696ED39-E425-4963-9F66-6C3D6E0FCFB2}"/>
              </a:ext>
            </a:extLst>
          </p:cNvPr>
          <p:cNvSpPr txBox="1"/>
          <p:nvPr/>
        </p:nvSpPr>
        <p:spPr>
          <a:xfrm>
            <a:off x="440584" y="1107263"/>
            <a:ext cx="4760100" cy="1938992"/>
          </a:xfrm>
          <a:prstGeom prst="rect">
            <a:avLst/>
          </a:prstGeom>
          <a:noFill/>
        </p:spPr>
        <p:txBody>
          <a:bodyPr wrap="square" rtlCol="0">
            <a:spAutoFit/>
          </a:bodyPr>
          <a:lstStyle/>
          <a:p>
            <a:r>
              <a:rPr lang="en-US" sz="2400" b="1" dirty="0"/>
              <a:t>It enlivens.  It humanizes.</a:t>
            </a:r>
          </a:p>
          <a:p>
            <a:r>
              <a:rPr lang="en-US" sz="2400" b="1" dirty="0"/>
              <a:t>It invites interest.  And it is fundamentally mathematical -  </a:t>
            </a:r>
          </a:p>
          <a:p>
            <a:r>
              <a:rPr lang="en-US" sz="2400" b="1" dirty="0"/>
              <a:t>not as enrichment, </a:t>
            </a:r>
          </a:p>
          <a:p>
            <a:r>
              <a:rPr lang="en-US" sz="2400" b="1" dirty="0"/>
              <a:t>but as core instruction.</a:t>
            </a:r>
          </a:p>
        </p:txBody>
      </p:sp>
    </p:spTree>
    <p:extLst>
      <p:ext uri="{BB962C8B-B14F-4D97-AF65-F5344CB8AC3E}">
        <p14:creationId xmlns:p14="http://schemas.microsoft.com/office/powerpoint/2010/main" val="2469297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F9A466-1F6F-AA80-B74B-039BDD94BE9C}"/>
              </a:ext>
            </a:extLst>
          </p:cNvPr>
          <p:cNvSpPr>
            <a:spLocks noGrp="1"/>
          </p:cNvSpPr>
          <p:nvPr>
            <p:ph type="title"/>
          </p:nvPr>
        </p:nvSpPr>
        <p:spPr/>
        <p:txBody>
          <a:bodyPr>
            <a:normAutofit/>
          </a:bodyPr>
          <a:lstStyle/>
          <a:p>
            <a:r>
              <a:rPr lang="en-US" b="1" dirty="0">
                <a:latin typeface="+mn-lt"/>
              </a:rPr>
              <a:t>Strategy #2:  Put the math in context (to launch and to consolidate)</a:t>
            </a:r>
            <a:endParaRPr lang="en-US" dirty="0"/>
          </a:p>
        </p:txBody>
      </p:sp>
      <p:sp>
        <p:nvSpPr>
          <p:cNvPr id="6" name="Content Placeholder 5">
            <a:extLst>
              <a:ext uri="{FF2B5EF4-FFF2-40B4-BE49-F238E27FC236}">
                <a16:creationId xmlns:a16="http://schemas.microsoft.com/office/drawing/2014/main" id="{FB2EAB94-B842-15D6-AC0F-E6E1A2CE1895}"/>
              </a:ext>
            </a:extLst>
          </p:cNvPr>
          <p:cNvSpPr>
            <a:spLocks noGrp="1"/>
          </p:cNvSpPr>
          <p:nvPr>
            <p:ph idx="1"/>
          </p:nvPr>
        </p:nvSpPr>
        <p:spPr/>
        <p:txBody>
          <a:bodyPr>
            <a:normAutofit/>
          </a:bodyPr>
          <a:lstStyle/>
          <a:p>
            <a:endParaRPr lang="en-US" sz="4000" b="1" dirty="0"/>
          </a:p>
          <a:p>
            <a:r>
              <a:rPr lang="en-US" sz="4000" b="1" dirty="0"/>
              <a:t>Context minimizes “why are we learning this?”</a:t>
            </a:r>
          </a:p>
          <a:p>
            <a:r>
              <a:rPr lang="en-US" sz="4000" b="1" dirty="0"/>
              <a:t>Context is often familiar and engaging</a:t>
            </a:r>
          </a:p>
          <a:p>
            <a:r>
              <a:rPr lang="en-US" sz="4000" b="1" dirty="0"/>
              <a:t>Context supports application and modeling</a:t>
            </a:r>
          </a:p>
        </p:txBody>
      </p:sp>
    </p:spTree>
    <p:extLst>
      <p:ext uri="{BB962C8B-B14F-4D97-AF65-F5344CB8AC3E}">
        <p14:creationId xmlns:p14="http://schemas.microsoft.com/office/powerpoint/2010/main" val="277762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7707-0108-3883-53C0-6BA23DF44115}"/>
              </a:ext>
            </a:extLst>
          </p:cNvPr>
          <p:cNvSpPr>
            <a:spLocks noGrp="1"/>
          </p:cNvSpPr>
          <p:nvPr>
            <p:ph type="title"/>
          </p:nvPr>
        </p:nvSpPr>
        <p:spPr/>
        <p:txBody>
          <a:bodyPr/>
          <a:lstStyle/>
          <a:p>
            <a:r>
              <a:rPr lang="en-US" b="1" dirty="0">
                <a:latin typeface="+mn-lt"/>
              </a:rPr>
              <a:t>Welcome to Math</a:t>
            </a:r>
          </a:p>
        </p:txBody>
      </p:sp>
      <p:sp>
        <p:nvSpPr>
          <p:cNvPr id="3" name="Content Placeholder 2">
            <a:extLst>
              <a:ext uri="{FF2B5EF4-FFF2-40B4-BE49-F238E27FC236}">
                <a16:creationId xmlns:a16="http://schemas.microsoft.com/office/drawing/2014/main" id="{4744F98D-D5D2-922B-A73E-C70084DB8321}"/>
              </a:ext>
            </a:extLst>
          </p:cNvPr>
          <p:cNvSpPr>
            <a:spLocks noGrp="1"/>
          </p:cNvSpPr>
          <p:nvPr>
            <p:ph idx="1"/>
          </p:nvPr>
        </p:nvSpPr>
        <p:spPr>
          <a:xfrm>
            <a:off x="838200" y="1567542"/>
            <a:ext cx="10515600" cy="4711959"/>
          </a:xfrm>
        </p:spPr>
        <p:txBody>
          <a:bodyPr>
            <a:normAutofit lnSpcReduction="10000"/>
          </a:bodyPr>
          <a:lstStyle/>
          <a:p>
            <a:r>
              <a:rPr lang="en-US" sz="3600" b="1" dirty="0"/>
              <a:t>On your white boards, write what you had for dinner last night.</a:t>
            </a:r>
          </a:p>
          <a:p>
            <a:pPr lvl="2"/>
            <a:r>
              <a:rPr lang="en-US" sz="2800" b="1" dirty="0"/>
              <a:t>What kind of food did you eat?</a:t>
            </a:r>
          </a:p>
          <a:p>
            <a:pPr lvl="2"/>
            <a:r>
              <a:rPr lang="en-US" sz="2800" b="1" dirty="0"/>
              <a:t>Who had the “best” dinner?</a:t>
            </a:r>
          </a:p>
          <a:p>
            <a:pPr lvl="2"/>
            <a:r>
              <a:rPr lang="en-US" sz="2800" b="1" dirty="0"/>
              <a:t>Who had the weirdest dinner in your opinion?</a:t>
            </a:r>
          </a:p>
          <a:p>
            <a:pPr lvl="2"/>
            <a:r>
              <a:rPr lang="en-US" sz="2800" b="1" dirty="0"/>
              <a:t>What did we just learn?</a:t>
            </a:r>
            <a:endParaRPr lang="en-US" sz="3600" b="1" dirty="0"/>
          </a:p>
          <a:p>
            <a:r>
              <a:rPr lang="en-US" sz="3600" b="1" dirty="0"/>
              <a:t>Then in the bottom corner, write how many people you ate with at dinner last night.</a:t>
            </a:r>
          </a:p>
          <a:p>
            <a:pPr lvl="2"/>
            <a:r>
              <a:rPr lang="en-US" sz="2800" b="1" dirty="0"/>
              <a:t>About how many is the average dinner size?</a:t>
            </a:r>
          </a:p>
          <a:p>
            <a:pPr lvl="2"/>
            <a:r>
              <a:rPr lang="en-US" sz="2800" b="1" dirty="0"/>
              <a:t>How might we summarize these data?</a:t>
            </a:r>
          </a:p>
        </p:txBody>
      </p:sp>
    </p:spTree>
    <p:extLst>
      <p:ext uri="{BB962C8B-B14F-4D97-AF65-F5344CB8AC3E}">
        <p14:creationId xmlns:p14="http://schemas.microsoft.com/office/powerpoint/2010/main" val="347005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9622-E316-B620-C8CA-9FA28596DF93}"/>
              </a:ext>
            </a:extLst>
          </p:cNvPr>
          <p:cNvSpPr>
            <a:spLocks noGrp="1"/>
          </p:cNvSpPr>
          <p:nvPr>
            <p:ph type="title"/>
          </p:nvPr>
        </p:nvSpPr>
        <p:spPr/>
        <p:txBody>
          <a:bodyPr/>
          <a:lstStyle/>
          <a:p>
            <a:endParaRPr lang="en-US" b="1" dirty="0">
              <a:latin typeface="+mn-lt"/>
            </a:endParaRPr>
          </a:p>
        </p:txBody>
      </p:sp>
      <p:sp>
        <p:nvSpPr>
          <p:cNvPr id="3" name="Content Placeholder 2">
            <a:extLst>
              <a:ext uri="{FF2B5EF4-FFF2-40B4-BE49-F238E27FC236}">
                <a16:creationId xmlns:a16="http://schemas.microsoft.com/office/drawing/2014/main" id="{BD75D916-5B40-97F8-7A7A-030D89D8EFE1}"/>
              </a:ext>
            </a:extLst>
          </p:cNvPr>
          <p:cNvSpPr>
            <a:spLocks noGrp="1"/>
          </p:cNvSpPr>
          <p:nvPr>
            <p:ph idx="1"/>
          </p:nvPr>
        </p:nvSpPr>
        <p:spPr/>
        <p:txBody>
          <a:bodyPr/>
          <a:lstStyle/>
          <a:p>
            <a:pPr marL="0" indent="0">
              <a:buNone/>
            </a:pPr>
            <a:r>
              <a:rPr lang="en-US" sz="4400" b="1" dirty="0"/>
              <a:t>Hello Grade 6!  Our goal for today is to:</a:t>
            </a:r>
          </a:p>
          <a:p>
            <a:pPr marL="0" indent="0">
              <a:buNone/>
            </a:pPr>
            <a:endParaRPr lang="en-US" sz="4400" b="1" dirty="0"/>
          </a:p>
          <a:p>
            <a:pPr marL="0" indent="0">
              <a:buNone/>
            </a:pPr>
            <a:r>
              <a:rPr lang="en-US" sz="4400" b="1" dirty="0"/>
              <a:t> “Identify, create and understand </a:t>
            </a:r>
            <a:r>
              <a:rPr lang="en-US" sz="4400" b="1" u="sng" dirty="0"/>
              <a:t>equivalent</a:t>
            </a:r>
            <a:r>
              <a:rPr lang="en-US" sz="4400" b="1" dirty="0"/>
              <a:t>     	</a:t>
            </a:r>
            <a:r>
              <a:rPr lang="en-US" sz="4400" b="1" u="sng" dirty="0"/>
              <a:t>expressions</a:t>
            </a:r>
            <a:r>
              <a:rPr lang="en-US" sz="4400" b="1" dirty="0"/>
              <a:t>.”</a:t>
            </a:r>
          </a:p>
          <a:p>
            <a:pPr marL="0" indent="0">
              <a:buNone/>
            </a:pPr>
            <a:endParaRPr lang="en-US" sz="4400" b="1" dirty="0"/>
          </a:p>
          <a:p>
            <a:pPr marL="0" indent="0">
              <a:buNone/>
            </a:pPr>
            <a:r>
              <a:rPr lang="en-US" sz="4400" b="1" dirty="0"/>
              <a:t>Are you ready?</a:t>
            </a:r>
          </a:p>
          <a:p>
            <a:pPr marL="0" indent="0">
              <a:buNone/>
            </a:pPr>
            <a:endParaRPr lang="en-US" dirty="0"/>
          </a:p>
        </p:txBody>
      </p:sp>
      <p:sp>
        <p:nvSpPr>
          <p:cNvPr id="4" name="Slide Number Placeholder 3">
            <a:extLst>
              <a:ext uri="{FF2B5EF4-FFF2-40B4-BE49-F238E27FC236}">
                <a16:creationId xmlns:a16="http://schemas.microsoft.com/office/drawing/2014/main" id="{A75D2162-D6DE-C1F8-E537-4179EB9201E8}"/>
              </a:ext>
            </a:extLst>
          </p:cNvPr>
          <p:cNvSpPr>
            <a:spLocks noGrp="1"/>
          </p:cNvSpPr>
          <p:nvPr>
            <p:ph type="sldNum" sz="quarter" idx="12"/>
          </p:nvPr>
        </p:nvSpPr>
        <p:spPr/>
        <p:txBody>
          <a:bodyPr/>
          <a:lstStyle/>
          <a:p>
            <a:fld id="{E305BF1E-A933-4853-983E-40FB17BE7053}" type="slidenum">
              <a:rPr lang="en-US" smtClean="0"/>
              <a:t>20</a:t>
            </a:fld>
            <a:endParaRPr lang="en-US"/>
          </a:p>
        </p:txBody>
      </p:sp>
    </p:spTree>
    <p:extLst>
      <p:ext uri="{BB962C8B-B14F-4D97-AF65-F5344CB8AC3E}">
        <p14:creationId xmlns:p14="http://schemas.microsoft.com/office/powerpoint/2010/main" val="2182366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Number strings for today’s Mini Lesson</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Are they equivalent?  How do you know?</a:t>
            </a:r>
          </a:p>
          <a:p>
            <a:pPr marL="0" indent="0">
              <a:buNone/>
            </a:pPr>
            <a:endParaRPr lang="en-US" b="1" dirty="0"/>
          </a:p>
          <a:p>
            <a:pPr marL="289322" indent="-289322">
              <a:buAutoNum type="arabicPeriod"/>
            </a:pPr>
            <a:r>
              <a:rPr lang="en-US" b="1" dirty="0"/>
              <a:t>      4(8) = 4(3 + 5)</a:t>
            </a:r>
          </a:p>
          <a:p>
            <a:pPr marL="289322" indent="-289322">
              <a:buAutoNum type="arabicPeriod"/>
            </a:pPr>
            <a:endParaRPr lang="en-US" b="1" dirty="0"/>
          </a:p>
          <a:p>
            <a:pPr marL="289322" indent="-289322">
              <a:buAutoNum type="arabicPeriod"/>
            </a:pPr>
            <a:r>
              <a:rPr lang="en-US" b="1" dirty="0"/>
              <a:t>      4(8) = 4(a + 5)</a:t>
            </a:r>
          </a:p>
          <a:p>
            <a:pPr marL="289322" indent="-289322">
              <a:buAutoNum type="arabicPeriod"/>
            </a:pPr>
            <a:endParaRPr lang="en-US" b="1" dirty="0"/>
          </a:p>
          <a:p>
            <a:pPr marL="289322" indent="-289322">
              <a:buAutoNum type="arabicPeriod"/>
            </a:pPr>
            <a:r>
              <a:rPr lang="en-US" b="1" dirty="0"/>
              <a:t>       4(8) = 4(3 + b)</a:t>
            </a:r>
          </a:p>
          <a:p>
            <a:pPr marL="289322" indent="-289322">
              <a:buAutoNum type="arabicPeriod"/>
            </a:pPr>
            <a:endParaRPr lang="en-US" b="1" dirty="0"/>
          </a:p>
          <a:p>
            <a:pPr marL="289322" indent="-289322">
              <a:buAutoNum type="arabicPeriod"/>
            </a:pPr>
            <a:r>
              <a:rPr lang="en-US" b="1" dirty="0"/>
              <a:t>       3x + 3y = 3(x + y)</a:t>
            </a:r>
          </a:p>
          <a:p>
            <a:pPr marL="289322" indent="-289322">
              <a:buAutoNum type="arabicPeriod"/>
            </a:pPr>
            <a:endParaRPr lang="en-US" b="1" dirty="0"/>
          </a:p>
          <a:p>
            <a:pPr marL="0" indent="0">
              <a:buNone/>
            </a:pPr>
            <a:r>
              <a:rPr lang="en-US" b="1" dirty="0"/>
              <a:t>Let’s summarize:  For each:  Always, sometimes, never equivalent?</a:t>
            </a:r>
          </a:p>
        </p:txBody>
      </p:sp>
      <p:sp>
        <p:nvSpPr>
          <p:cNvPr id="4" name="Slide Number Placeholder 3">
            <a:extLst>
              <a:ext uri="{FF2B5EF4-FFF2-40B4-BE49-F238E27FC236}">
                <a16:creationId xmlns:a16="http://schemas.microsoft.com/office/drawing/2014/main" id="{1FD6D93C-ADCD-41C6-8CAA-CE1DABC554F8}"/>
              </a:ext>
            </a:extLst>
          </p:cNvPr>
          <p:cNvSpPr>
            <a:spLocks noGrp="1"/>
          </p:cNvSpPr>
          <p:nvPr>
            <p:ph type="sldNum" sz="quarter" idx="12"/>
          </p:nvPr>
        </p:nvSpPr>
        <p:spPr/>
        <p:txBody>
          <a:bodyPr/>
          <a:lstStyle/>
          <a:p>
            <a:fld id="{CF093F1B-1C87-4C1F-A799-9210A4077902}" type="slidenum">
              <a:rPr lang="en-US" smtClean="0"/>
              <a:t>21</a:t>
            </a:fld>
            <a:endParaRPr lang="en-US"/>
          </a:p>
        </p:txBody>
      </p:sp>
    </p:spTree>
    <p:extLst>
      <p:ext uri="{BB962C8B-B14F-4D97-AF65-F5344CB8AC3E}">
        <p14:creationId xmlns:p14="http://schemas.microsoft.com/office/powerpoint/2010/main" val="414449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Math Workshop Task</a:t>
            </a:r>
          </a:p>
        </p:txBody>
      </p:sp>
      <p:sp>
        <p:nvSpPr>
          <p:cNvPr id="3" name="Content Placeholder 2"/>
          <p:cNvSpPr>
            <a:spLocks noGrp="1"/>
          </p:cNvSpPr>
          <p:nvPr>
            <p:ph idx="1"/>
          </p:nvPr>
        </p:nvSpPr>
        <p:spPr>
          <a:xfrm>
            <a:off x="1905000" y="1600200"/>
            <a:ext cx="8382000" cy="4953000"/>
          </a:xfrm>
        </p:spPr>
        <p:txBody>
          <a:bodyPr>
            <a:noAutofit/>
          </a:bodyPr>
          <a:lstStyle/>
          <a:p>
            <a:pPr marL="0" indent="0">
              <a:buNone/>
            </a:pPr>
            <a:r>
              <a:rPr lang="en-US" b="1" dirty="0"/>
              <a:t>Jan normally rides her bike to and from work.</a:t>
            </a:r>
          </a:p>
          <a:p>
            <a:pPr marL="0" indent="0">
              <a:buNone/>
            </a:pPr>
            <a:r>
              <a:rPr lang="en-US" b="1" dirty="0"/>
              <a:t>Her normal route is 18 miles from home to work.</a:t>
            </a:r>
          </a:p>
          <a:p>
            <a:pPr marL="0" indent="0">
              <a:buNone/>
            </a:pPr>
            <a:r>
              <a:rPr lang="en-US" b="1" dirty="0"/>
              <a:t>One day she goes to a coffee shop on her way to work and on her way home.</a:t>
            </a:r>
          </a:p>
          <a:p>
            <a:pPr marL="0" indent="0">
              <a:buNone/>
            </a:pPr>
            <a:r>
              <a:rPr lang="en-US" b="1" dirty="0"/>
              <a:t>This adds x miles to her trip each way. </a:t>
            </a:r>
          </a:p>
          <a:p>
            <a:pPr marL="0" indent="0">
              <a:buNone/>
            </a:pPr>
            <a:endParaRPr lang="en-US" b="1" dirty="0"/>
          </a:p>
          <a:p>
            <a:pPr marL="0" indent="0">
              <a:buNone/>
            </a:pPr>
            <a:r>
              <a:rPr lang="en-US" sz="2000" b="1" dirty="0"/>
              <a:t>(“What do you notice?”  “What’s the question?”)</a:t>
            </a:r>
          </a:p>
          <a:p>
            <a:pPr marL="0" indent="0">
              <a:buNone/>
            </a:pPr>
            <a:endParaRPr lang="en-US" b="1" dirty="0"/>
          </a:p>
          <a:p>
            <a:pPr marL="0" indent="0">
              <a:buNone/>
            </a:pPr>
            <a:r>
              <a:rPr lang="en-US" b="1" dirty="0"/>
              <a:t>Great:  Write and show the distance Jan travels using a diagram or picture and two different, but equivalent, expressions.</a:t>
            </a:r>
          </a:p>
        </p:txBody>
      </p:sp>
      <p:sp>
        <p:nvSpPr>
          <p:cNvPr id="4" name="Slide Number Placeholder 3">
            <a:extLst>
              <a:ext uri="{FF2B5EF4-FFF2-40B4-BE49-F238E27FC236}">
                <a16:creationId xmlns:a16="http://schemas.microsoft.com/office/drawing/2014/main" id="{59AA93AC-2D41-4322-80D0-406CFE3CBAC8}"/>
              </a:ext>
            </a:extLst>
          </p:cNvPr>
          <p:cNvSpPr>
            <a:spLocks noGrp="1"/>
          </p:cNvSpPr>
          <p:nvPr>
            <p:ph type="sldNum" sz="quarter" idx="12"/>
          </p:nvPr>
        </p:nvSpPr>
        <p:spPr/>
        <p:txBody>
          <a:bodyPr/>
          <a:lstStyle/>
          <a:p>
            <a:fld id="{CF093F1B-1C87-4C1F-A799-9210A4077902}" type="slidenum">
              <a:rPr lang="en-US" smtClean="0"/>
              <a:t>22</a:t>
            </a:fld>
            <a:endParaRPr lang="en-US"/>
          </a:p>
        </p:txBody>
      </p:sp>
    </p:spTree>
    <p:extLst>
      <p:ext uri="{BB962C8B-B14F-4D97-AF65-F5344CB8AC3E}">
        <p14:creationId xmlns:p14="http://schemas.microsoft.com/office/powerpoint/2010/main" val="124813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25" y="781050"/>
            <a:ext cx="8321769" cy="953306"/>
          </a:xfrm>
        </p:spPr>
        <p:txBody>
          <a:bodyPr>
            <a:normAutofit/>
          </a:bodyPr>
          <a:lstStyle/>
          <a:p>
            <a:r>
              <a:rPr lang="en-US" b="1" dirty="0"/>
              <a:t>Resulting in:</a:t>
            </a:r>
          </a:p>
        </p:txBody>
      </p:sp>
      <p:sp>
        <p:nvSpPr>
          <p:cNvPr id="3" name="Content Placeholder 2"/>
          <p:cNvSpPr>
            <a:spLocks noGrp="1"/>
          </p:cNvSpPr>
          <p:nvPr>
            <p:ph idx="1"/>
          </p:nvPr>
        </p:nvSpPr>
        <p:spPr>
          <a:xfrm>
            <a:off x="723899" y="2000252"/>
            <a:ext cx="10582275" cy="4438648"/>
          </a:xfrm>
        </p:spPr>
        <p:txBody>
          <a:bodyPr>
            <a:normAutofit fontScale="70000" lnSpcReduction="20000"/>
          </a:bodyPr>
          <a:lstStyle/>
          <a:p>
            <a:pPr marL="0" indent="0">
              <a:buNone/>
            </a:pPr>
            <a:r>
              <a:rPr lang="en-US" b="1" dirty="0"/>
              <a:t>                                                 x                   18                                                                                                      	 			                                                     </a:t>
            </a:r>
          </a:p>
          <a:p>
            <a:pPr marL="0" indent="0">
              <a:buNone/>
            </a:pPr>
            <a:r>
              <a:rPr lang="en-US" b="1" dirty="0"/>
              <a:t>	                                                 			       2</a:t>
            </a:r>
          </a:p>
          <a:p>
            <a:pPr marL="0" indent="0">
              <a:buNone/>
            </a:pPr>
            <a:r>
              <a:rPr lang="en-US" b="1" dirty="0"/>
              <a:t>                                             18     </a:t>
            </a:r>
            <a:r>
              <a:rPr lang="en-US" dirty="0"/>
              <a:t>                         </a:t>
            </a:r>
            <a:r>
              <a:rPr lang="en-US" b="1" dirty="0"/>
              <a:t>x</a:t>
            </a:r>
            <a:endParaRPr lang="en-US" dirty="0"/>
          </a:p>
          <a:p>
            <a:r>
              <a:rPr lang="en-US" b="1" dirty="0"/>
              <a:t>18 + x + 18 + x                                                                  18          x      </a:t>
            </a:r>
          </a:p>
          <a:p>
            <a:r>
              <a:rPr lang="en-US" b="1" dirty="0"/>
              <a:t>2(18 + x)</a:t>
            </a:r>
          </a:p>
          <a:p>
            <a:r>
              <a:rPr lang="en-US" b="1" dirty="0"/>
              <a:t>2(x + 18)</a:t>
            </a:r>
          </a:p>
          <a:p>
            <a:r>
              <a:rPr lang="en-US" b="1" dirty="0"/>
              <a:t>x + x + 18 + 18</a:t>
            </a:r>
          </a:p>
          <a:p>
            <a:r>
              <a:rPr lang="en-US" b="1" dirty="0"/>
              <a:t>36 + 2x</a:t>
            </a:r>
          </a:p>
          <a:p>
            <a:pPr marL="0" indent="0">
              <a:buNone/>
            </a:pPr>
            <a:endParaRPr lang="en-US" b="1" dirty="0"/>
          </a:p>
          <a:p>
            <a:pPr marL="0" indent="0">
              <a:buNone/>
            </a:pPr>
            <a:r>
              <a:rPr lang="en-US" b="1" dirty="0"/>
              <a:t>“Is everyone correct?  Turn and tell your partner why?”</a:t>
            </a:r>
          </a:p>
          <a:p>
            <a:pPr marL="0" indent="0">
              <a:buNone/>
            </a:pPr>
            <a:r>
              <a:rPr lang="en-US" b="1" dirty="0"/>
              <a:t>“What do the numbers and variables represent?”</a:t>
            </a:r>
          </a:p>
          <a:p>
            <a:pPr marL="0" indent="0">
              <a:buNone/>
            </a:pPr>
            <a:r>
              <a:rPr lang="en-US" b="1" dirty="0"/>
              <a:t>“Which expression is simplest or easiest to use?  Why?”</a:t>
            </a:r>
          </a:p>
          <a:p>
            <a:endParaRPr lang="en-US" b="1" dirty="0"/>
          </a:p>
          <a:p>
            <a:endParaRPr lang="en-US" b="1" dirty="0"/>
          </a:p>
          <a:p>
            <a:pPr marL="0" indent="0">
              <a:buNone/>
            </a:pPr>
            <a:endParaRPr lang="en-US" b="1" dirty="0"/>
          </a:p>
        </p:txBody>
      </p:sp>
      <p:cxnSp>
        <p:nvCxnSpPr>
          <p:cNvPr id="8" name="Straight Arrow Connector 7"/>
          <p:cNvCxnSpPr/>
          <p:nvPr/>
        </p:nvCxnSpPr>
        <p:spPr>
          <a:xfrm>
            <a:off x="3582243" y="2642348"/>
            <a:ext cx="1361515" cy="15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100709" y="2657477"/>
            <a:ext cx="573602" cy="7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302187" y="2366419"/>
            <a:ext cx="78665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211982" y="2383125"/>
            <a:ext cx="1205194" cy="5899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H="1">
            <a:off x="6952117" y="2350674"/>
            <a:ext cx="7565" cy="665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bwMode="auto">
          <a:xfrm>
            <a:off x="4088840" y="2383124"/>
            <a:ext cx="153889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3319394" y="2632314"/>
            <a:ext cx="153889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Slide Number Placeholder 3">
            <a:extLst>
              <a:ext uri="{FF2B5EF4-FFF2-40B4-BE49-F238E27FC236}">
                <a16:creationId xmlns:a16="http://schemas.microsoft.com/office/drawing/2014/main" id="{3617DD1D-0D42-46EA-9B60-C2A0571175DA}"/>
              </a:ext>
            </a:extLst>
          </p:cNvPr>
          <p:cNvSpPr>
            <a:spLocks noGrp="1"/>
          </p:cNvSpPr>
          <p:nvPr>
            <p:ph type="sldNum" sz="quarter" idx="12"/>
          </p:nvPr>
        </p:nvSpPr>
        <p:spPr/>
        <p:txBody>
          <a:bodyPr/>
          <a:lstStyle/>
          <a:p>
            <a:fld id="{CF093F1B-1C87-4C1F-A799-9210A4077902}" type="slidenum">
              <a:rPr lang="en-US" smtClean="0"/>
              <a:t>23</a:t>
            </a:fld>
            <a:endParaRPr lang="en-US"/>
          </a:p>
        </p:txBody>
      </p:sp>
    </p:spTree>
    <p:extLst>
      <p:ext uri="{BB962C8B-B14F-4D97-AF65-F5344CB8AC3E}">
        <p14:creationId xmlns:p14="http://schemas.microsoft.com/office/powerpoint/2010/main" val="2801882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 6    Exit Ticket</a:t>
            </a:r>
          </a:p>
        </p:txBody>
      </p:sp>
      <p:sp>
        <p:nvSpPr>
          <p:cNvPr id="3" name="Content Placeholder 2"/>
          <p:cNvSpPr>
            <a:spLocks noGrp="1"/>
          </p:cNvSpPr>
          <p:nvPr>
            <p:ph idx="1"/>
          </p:nvPr>
        </p:nvSpPr>
        <p:spPr/>
        <p:txBody>
          <a:bodyPr>
            <a:normAutofit lnSpcReduction="10000"/>
          </a:bodyPr>
          <a:lstStyle/>
          <a:p>
            <a:pPr marL="0" indent="0">
              <a:buNone/>
            </a:pPr>
            <a:r>
              <a:rPr lang="en-US" b="1" dirty="0"/>
              <a:t>Which of the following represent equivalent expressions?</a:t>
            </a:r>
          </a:p>
          <a:p>
            <a:pPr marL="0" indent="0">
              <a:buNone/>
            </a:pPr>
            <a:r>
              <a:rPr lang="en-US" b="1" dirty="0"/>
              <a:t>Explain or show your process of determining which expressions ARE equivalent.</a:t>
            </a:r>
          </a:p>
          <a:p>
            <a:pPr marL="0" indent="0">
              <a:buNone/>
            </a:pPr>
            <a:endParaRPr lang="en-US" b="1" dirty="0"/>
          </a:p>
          <a:p>
            <a:pPr marL="0" indent="0">
              <a:buNone/>
            </a:pPr>
            <a:r>
              <a:rPr lang="en-US" b="1" dirty="0"/>
              <a:t>Select all that apply:</a:t>
            </a:r>
          </a:p>
          <a:p>
            <a:pPr marL="0" indent="0">
              <a:buNone/>
            </a:pPr>
            <a:r>
              <a:rPr lang="en-US" b="1" dirty="0"/>
              <a:t>	a.  x + x + x + x = 4x</a:t>
            </a:r>
          </a:p>
          <a:p>
            <a:pPr marL="0" indent="0">
              <a:buNone/>
            </a:pPr>
            <a:r>
              <a:rPr lang="en-US" b="1" dirty="0"/>
              <a:t>	b. 15 y + 5x = 3(5y + x)</a:t>
            </a:r>
          </a:p>
          <a:p>
            <a:pPr marL="0" indent="0">
              <a:buNone/>
            </a:pPr>
            <a:r>
              <a:rPr lang="en-US" b="1" dirty="0"/>
              <a:t>	c. 6(2 + x) = 12 + 6</a:t>
            </a:r>
          </a:p>
          <a:p>
            <a:pPr marL="0" indent="0">
              <a:buNone/>
            </a:pPr>
            <a:r>
              <a:rPr lang="en-US" b="1" dirty="0"/>
              <a:t>	d. 3(x + y) = 3x + y</a:t>
            </a:r>
          </a:p>
        </p:txBody>
      </p:sp>
      <p:sp>
        <p:nvSpPr>
          <p:cNvPr id="4" name="Slide Number Placeholder 3">
            <a:extLst>
              <a:ext uri="{FF2B5EF4-FFF2-40B4-BE49-F238E27FC236}">
                <a16:creationId xmlns:a16="http://schemas.microsoft.com/office/drawing/2014/main" id="{4747EDE9-05EF-4083-BFE7-CB13C01AB538}"/>
              </a:ext>
            </a:extLst>
          </p:cNvPr>
          <p:cNvSpPr>
            <a:spLocks noGrp="1"/>
          </p:cNvSpPr>
          <p:nvPr>
            <p:ph type="sldNum" sz="quarter" idx="12"/>
          </p:nvPr>
        </p:nvSpPr>
        <p:spPr/>
        <p:txBody>
          <a:bodyPr/>
          <a:lstStyle/>
          <a:p>
            <a:fld id="{CF093F1B-1C87-4C1F-A799-9210A4077902}" type="slidenum">
              <a:rPr lang="en-US" smtClean="0"/>
              <a:t>24</a:t>
            </a:fld>
            <a:endParaRPr lang="en-US"/>
          </a:p>
        </p:txBody>
      </p:sp>
    </p:spTree>
    <p:extLst>
      <p:ext uri="{BB962C8B-B14F-4D97-AF65-F5344CB8AC3E}">
        <p14:creationId xmlns:p14="http://schemas.microsoft.com/office/powerpoint/2010/main" val="3284227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C057-22B9-3A65-4FB6-D118A1BB9B70}"/>
              </a:ext>
            </a:extLst>
          </p:cNvPr>
          <p:cNvSpPr>
            <a:spLocks noGrp="1"/>
          </p:cNvSpPr>
          <p:nvPr>
            <p:ph type="title"/>
          </p:nvPr>
        </p:nvSpPr>
        <p:spPr/>
        <p:txBody>
          <a:bodyPr/>
          <a:lstStyle/>
          <a:p>
            <a:r>
              <a:rPr lang="en-US" b="1" dirty="0">
                <a:latin typeface="+mn-lt"/>
              </a:rPr>
              <a:t>Strategy #3:  It’s instruction silly</a:t>
            </a:r>
          </a:p>
        </p:txBody>
      </p:sp>
      <p:sp>
        <p:nvSpPr>
          <p:cNvPr id="3" name="Content Placeholder 2">
            <a:extLst>
              <a:ext uri="{FF2B5EF4-FFF2-40B4-BE49-F238E27FC236}">
                <a16:creationId xmlns:a16="http://schemas.microsoft.com/office/drawing/2014/main" id="{0B2B01AB-B6AA-897B-7934-71BB46F98D7C}"/>
              </a:ext>
            </a:extLst>
          </p:cNvPr>
          <p:cNvSpPr>
            <a:spLocks noGrp="1"/>
          </p:cNvSpPr>
          <p:nvPr>
            <p:ph idx="1"/>
          </p:nvPr>
        </p:nvSpPr>
        <p:spPr/>
        <p:txBody>
          <a:bodyPr/>
          <a:lstStyle/>
          <a:p>
            <a:r>
              <a:rPr lang="en-US" b="1" dirty="0"/>
              <a:t>They learn far more from our QUESTIONS than our talking and showing.</a:t>
            </a:r>
          </a:p>
          <a:p>
            <a:r>
              <a:rPr lang="en-US" b="1" dirty="0"/>
              <a:t>Equity is first and foremost pedagogy</a:t>
            </a:r>
          </a:p>
          <a:p>
            <a:r>
              <a:rPr lang="en-US" b="1" dirty="0"/>
              <a:t>We know what makes a real difference in learning</a:t>
            </a:r>
          </a:p>
          <a:p>
            <a:r>
              <a:rPr lang="en-US" b="1" dirty="0"/>
              <a:t>Planning and animated slides are powerful levers of quality</a:t>
            </a:r>
          </a:p>
          <a:p>
            <a:endParaRPr lang="en-US" b="1" dirty="0"/>
          </a:p>
          <a:p>
            <a:endParaRPr lang="en-US" b="1" dirty="0"/>
          </a:p>
        </p:txBody>
      </p:sp>
    </p:spTree>
    <p:extLst>
      <p:ext uri="{BB962C8B-B14F-4D97-AF65-F5344CB8AC3E}">
        <p14:creationId xmlns:p14="http://schemas.microsoft.com/office/powerpoint/2010/main" val="321780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0" y="152400"/>
            <a:ext cx="9144000" cy="1143000"/>
          </a:xfrm>
        </p:spPr>
        <p:txBody>
          <a:bodyPr/>
          <a:lstStyle/>
          <a:p>
            <a:pPr eaLnBrk="1" hangingPunct="1"/>
            <a:r>
              <a:rPr lang="en-US" sz="3600" b="1" dirty="0">
                <a:ea typeface="ＭＳ Ｐゴシック" pitchFamily="34" charset="-128"/>
              </a:rPr>
              <a:t>Principles to Actions: </a:t>
            </a:r>
            <a:br>
              <a:rPr lang="en-US" sz="3200" b="1" dirty="0">
                <a:ea typeface="ＭＳ Ｐゴシック" pitchFamily="34" charset="-128"/>
              </a:rPr>
            </a:br>
            <a:r>
              <a:rPr lang="en-US" sz="2800" b="1" dirty="0">
                <a:ea typeface="ＭＳ Ｐゴシック" pitchFamily="34" charset="-128"/>
              </a:rPr>
              <a:t>Ensuring Mathematical Success for All</a:t>
            </a:r>
          </a:p>
        </p:txBody>
      </p:sp>
      <p:sp>
        <p:nvSpPr>
          <p:cNvPr id="8195" name="Rectangle 3"/>
          <p:cNvSpPr>
            <a:spLocks noGrp="1" noChangeArrowheads="1"/>
          </p:cNvSpPr>
          <p:nvPr>
            <p:ph idx="1"/>
          </p:nvPr>
        </p:nvSpPr>
        <p:spPr>
          <a:xfrm>
            <a:off x="1828800" y="1295400"/>
            <a:ext cx="8458200" cy="5257800"/>
          </a:xfrm>
        </p:spPr>
        <p:txBody>
          <a:bodyPr>
            <a:normAutofit lnSpcReduction="10000"/>
          </a:bodyPr>
          <a:lstStyle/>
          <a:p>
            <a:pPr>
              <a:spcBef>
                <a:spcPct val="0"/>
              </a:spcBef>
              <a:spcAft>
                <a:spcPts val="1200"/>
              </a:spcAft>
              <a:buNone/>
            </a:pPr>
            <a:r>
              <a:rPr lang="en-US" b="1" dirty="0">
                <a:ea typeface="ＭＳ Ｐゴシック" pitchFamily="34" charset="-128"/>
              </a:rPr>
              <a:t>Mathematics Teaching Practices</a:t>
            </a:r>
          </a:p>
          <a:p>
            <a:r>
              <a:rPr lang="en-US" b="1" dirty="0"/>
              <a:t>Establish mathematics </a:t>
            </a:r>
            <a:r>
              <a:rPr lang="en-US" b="1" u="sng" dirty="0"/>
              <a:t>goals</a:t>
            </a:r>
            <a:r>
              <a:rPr lang="en-US" b="1" dirty="0"/>
              <a:t> to focus learning. </a:t>
            </a:r>
          </a:p>
          <a:p>
            <a:r>
              <a:rPr lang="en-US" b="1" dirty="0"/>
              <a:t>Implement </a:t>
            </a:r>
            <a:r>
              <a:rPr lang="en-US" b="1" u="sng" dirty="0"/>
              <a:t>tasks</a:t>
            </a:r>
            <a:r>
              <a:rPr lang="en-US" b="1" dirty="0"/>
              <a:t> that promote reasoning and problem solving. </a:t>
            </a:r>
          </a:p>
          <a:p>
            <a:r>
              <a:rPr lang="en-US" b="1" dirty="0"/>
              <a:t>Use and connect mathematical </a:t>
            </a:r>
            <a:r>
              <a:rPr lang="en-US" b="1" u="sng" dirty="0"/>
              <a:t>representations</a:t>
            </a:r>
            <a:r>
              <a:rPr lang="en-US" b="1" dirty="0"/>
              <a:t>. </a:t>
            </a:r>
          </a:p>
          <a:p>
            <a:r>
              <a:rPr lang="en-US" b="1" dirty="0"/>
              <a:t>Facilitate meaningful mathematical </a:t>
            </a:r>
            <a:r>
              <a:rPr lang="en-US" b="1" u="sng" dirty="0"/>
              <a:t>discourse</a:t>
            </a:r>
            <a:r>
              <a:rPr lang="en-US" b="1" dirty="0"/>
              <a:t>. </a:t>
            </a:r>
          </a:p>
          <a:p>
            <a:r>
              <a:rPr lang="en-US" b="1" dirty="0"/>
              <a:t>Pose purposeful </a:t>
            </a:r>
            <a:r>
              <a:rPr lang="en-US" b="1" u="sng" dirty="0"/>
              <a:t>questions</a:t>
            </a:r>
            <a:r>
              <a:rPr lang="en-US" b="1" dirty="0"/>
              <a:t>. </a:t>
            </a:r>
          </a:p>
          <a:p>
            <a:r>
              <a:rPr lang="en-US" b="1" dirty="0"/>
              <a:t>Build procedural </a:t>
            </a:r>
            <a:r>
              <a:rPr lang="en-US" b="1" u="sng" dirty="0"/>
              <a:t>fluency from conceptual understanding</a:t>
            </a:r>
            <a:r>
              <a:rPr lang="en-US" b="1" dirty="0"/>
              <a:t>. </a:t>
            </a:r>
          </a:p>
          <a:p>
            <a:r>
              <a:rPr lang="en-US" b="1" dirty="0"/>
              <a:t>Support productive </a:t>
            </a:r>
            <a:r>
              <a:rPr lang="en-US" b="1" u="sng" dirty="0"/>
              <a:t>struggle</a:t>
            </a:r>
            <a:r>
              <a:rPr lang="en-US" b="1" dirty="0"/>
              <a:t> in learning mathematics. </a:t>
            </a:r>
          </a:p>
          <a:p>
            <a:r>
              <a:rPr lang="en-US" b="1" dirty="0"/>
              <a:t>Elicit and use </a:t>
            </a:r>
            <a:r>
              <a:rPr lang="en-US" b="1" u="sng" dirty="0"/>
              <a:t>evidence</a:t>
            </a:r>
            <a:r>
              <a:rPr lang="en-US" b="1" dirty="0"/>
              <a:t> of student thinking.</a:t>
            </a:r>
          </a:p>
        </p:txBody>
      </p:sp>
      <p:sp>
        <p:nvSpPr>
          <p:cNvPr id="2" name="Slide Number Placeholder 1"/>
          <p:cNvSpPr>
            <a:spLocks noGrp="1"/>
          </p:cNvSpPr>
          <p:nvPr>
            <p:ph type="sldNum" sz="quarter" idx="12"/>
          </p:nvPr>
        </p:nvSpPr>
        <p:spPr/>
        <p:txBody>
          <a:bodyPr/>
          <a:lstStyle/>
          <a:p>
            <a:pPr>
              <a:defRPr/>
            </a:pPr>
            <a:fld id="{C4B698D8-717F-438C-A743-70B6D2F75BA6}" type="slidenum">
              <a:rPr lang="en-US" smtClean="0"/>
              <a:pPr>
                <a:defRPr/>
              </a:pPr>
              <a:t>26</a:t>
            </a:fld>
            <a:endParaRPr lang="en-US" dirty="0"/>
          </a:p>
        </p:txBody>
      </p:sp>
    </p:spTree>
    <p:extLst>
      <p:ext uri="{BB962C8B-B14F-4D97-AF65-F5344CB8AC3E}">
        <p14:creationId xmlns:p14="http://schemas.microsoft.com/office/powerpoint/2010/main" val="1967175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ctr"/>
            <a:r>
              <a:rPr lang="en-US" altLang="en-US" b="1" dirty="0">
                <a:latin typeface="+mn-lt"/>
              </a:rPr>
              <a:t>Elements of Quality or What we Know</a:t>
            </a:r>
          </a:p>
        </p:txBody>
      </p:sp>
      <p:sp>
        <p:nvSpPr>
          <p:cNvPr id="3" name="Content Placeholder 2"/>
          <p:cNvSpPr>
            <a:spLocks noGrp="1"/>
          </p:cNvSpPr>
          <p:nvPr>
            <p:ph idx="1"/>
          </p:nvPr>
        </p:nvSpPr>
        <p:spPr>
          <a:xfrm>
            <a:off x="1828800" y="1968103"/>
            <a:ext cx="8534400" cy="4585097"/>
          </a:xfrm>
        </p:spPr>
        <p:txBody>
          <a:bodyPr>
            <a:normAutofit fontScale="62500" lnSpcReduction="20000"/>
          </a:bodyPr>
          <a:lstStyle/>
          <a:p>
            <a:pPr>
              <a:defRPr/>
            </a:pPr>
            <a:r>
              <a:rPr lang="en-US" sz="3300" b="1" dirty="0">
                <a:latin typeface="Arial" panose="020B0604020202020204" pitchFamily="34" charset="0"/>
                <a:cs typeface="Arial" panose="020B0604020202020204" pitchFamily="34" charset="0"/>
              </a:rPr>
              <a:t>Clarity of goals (not Lesson 4.5 or pages 214-217)</a:t>
            </a:r>
          </a:p>
          <a:p>
            <a:pPr>
              <a:defRPr/>
            </a:pPr>
            <a:r>
              <a:rPr lang="en-US" sz="3300" b="1" dirty="0">
                <a:latin typeface="Arial" panose="020B0604020202020204" pitchFamily="34" charset="0"/>
                <a:cs typeface="Arial" panose="020B0604020202020204" pitchFamily="34" charset="0"/>
              </a:rPr>
              <a:t>Context (not naked)</a:t>
            </a:r>
          </a:p>
          <a:p>
            <a:pPr>
              <a:defRPr/>
            </a:pPr>
            <a:r>
              <a:rPr lang="en-US" sz="3300" b="1" dirty="0">
                <a:latin typeface="Arial" panose="020B0604020202020204" pitchFamily="34" charset="0"/>
                <a:cs typeface="Arial" panose="020B0604020202020204" pitchFamily="34" charset="0"/>
              </a:rPr>
              <a:t>Rich tasks (not exercises)</a:t>
            </a:r>
          </a:p>
          <a:p>
            <a:pPr>
              <a:defRPr/>
            </a:pPr>
            <a:r>
              <a:rPr lang="en-US" sz="3300" b="1" dirty="0">
                <a:latin typeface="Arial" panose="020B0604020202020204" pitchFamily="34" charset="0"/>
                <a:cs typeface="Arial" panose="020B0604020202020204" pitchFamily="34" charset="0"/>
              </a:rPr>
              <a:t>Focused intentional questions (not punting)</a:t>
            </a:r>
          </a:p>
          <a:p>
            <a:pPr>
              <a:defRPr/>
            </a:pPr>
            <a:r>
              <a:rPr lang="en-US" sz="3300" b="1" dirty="0">
                <a:latin typeface="Arial" panose="020B0604020202020204" pitchFamily="34" charset="0"/>
                <a:cs typeface="Arial" panose="020B0604020202020204" pitchFamily="34" charset="0"/>
              </a:rPr>
              <a:t>Opportunities for discourse (not just telling)</a:t>
            </a:r>
          </a:p>
          <a:p>
            <a:pPr>
              <a:defRPr/>
            </a:pPr>
            <a:r>
              <a:rPr lang="en-US" sz="3300" b="1" dirty="0">
                <a:latin typeface="Arial" panose="020B0604020202020204" pitchFamily="34" charset="0"/>
                <a:cs typeface="Arial" panose="020B0604020202020204" pitchFamily="34" charset="0"/>
              </a:rPr>
              <a:t>Gradual reveal (not just a dumping)</a:t>
            </a:r>
          </a:p>
          <a:p>
            <a:pPr>
              <a:defRPr/>
            </a:pPr>
            <a:r>
              <a:rPr lang="en-US" sz="3300" b="1" dirty="0">
                <a:latin typeface="Arial" panose="020B0604020202020204" pitchFamily="34" charset="0"/>
                <a:cs typeface="Arial" panose="020B0604020202020204" pitchFamily="34" charset="0"/>
              </a:rPr>
              <a:t>Multiple representations (not one way)</a:t>
            </a:r>
          </a:p>
          <a:p>
            <a:pPr>
              <a:defRPr/>
            </a:pPr>
            <a:r>
              <a:rPr lang="en-US" sz="3300" b="1" dirty="0">
                <a:latin typeface="Arial" panose="020B0604020202020204" pitchFamily="34" charset="0"/>
                <a:cs typeface="Arial" panose="020B0604020202020204" pitchFamily="34" charset="0"/>
              </a:rPr>
              <a:t>Alternative approaches (not one way)</a:t>
            </a:r>
          </a:p>
          <a:p>
            <a:pPr>
              <a:defRPr/>
            </a:pPr>
            <a:r>
              <a:rPr lang="en-US" sz="3300" b="1" dirty="0">
                <a:latin typeface="Arial" panose="020B0604020202020204" pitchFamily="34" charset="0"/>
                <a:cs typeface="Arial" panose="020B0604020202020204" pitchFamily="34" charset="0"/>
              </a:rPr>
              <a:t>Explanations and justifications (not just answers)</a:t>
            </a:r>
          </a:p>
          <a:p>
            <a:pPr>
              <a:defRPr/>
            </a:pPr>
            <a:r>
              <a:rPr lang="en-US" sz="3300" b="1" dirty="0">
                <a:latin typeface="Arial" panose="020B0604020202020204" pitchFamily="34" charset="0"/>
                <a:cs typeface="Arial" panose="020B0604020202020204" pitchFamily="34" charset="0"/>
              </a:rPr>
              <a:t>Common errors and misconceptions (not just right correct approaches)</a:t>
            </a:r>
          </a:p>
          <a:p>
            <a:pPr>
              <a:defRPr/>
            </a:pPr>
            <a:r>
              <a:rPr lang="en-US" sz="3300" b="1" dirty="0">
                <a:latin typeface="Arial" panose="020B0604020202020204" pitchFamily="34" charset="0"/>
                <a:cs typeface="Arial" panose="020B0604020202020204" pitchFamily="34" charset="0"/>
              </a:rPr>
              <a:t>Sense-making by students (not lecture)</a:t>
            </a:r>
          </a:p>
          <a:p>
            <a:pPr>
              <a:defRPr/>
            </a:pPr>
            <a:r>
              <a:rPr lang="en-US" sz="3300" b="1" dirty="0">
                <a:latin typeface="Arial" panose="020B0604020202020204" pitchFamily="34" charset="0"/>
                <a:cs typeface="Arial" panose="020B0604020202020204" pitchFamily="34" charset="0"/>
              </a:rPr>
              <a:t>Evidence (not I taught it and let the chips….)</a:t>
            </a:r>
          </a:p>
          <a:p>
            <a:pPr>
              <a:defRPr/>
            </a:pPr>
            <a:endParaRPr lang="en-US" b="1" dirty="0"/>
          </a:p>
          <a:p>
            <a:pPr>
              <a:defRPr/>
            </a:pPr>
            <a:endParaRPr lang="en-US" b="1" dirty="0"/>
          </a:p>
        </p:txBody>
      </p:sp>
      <p:sp>
        <p:nvSpPr>
          <p:cNvPr id="2" name="Slide Number Placeholder 1">
            <a:extLst>
              <a:ext uri="{FF2B5EF4-FFF2-40B4-BE49-F238E27FC236}">
                <a16:creationId xmlns:a16="http://schemas.microsoft.com/office/drawing/2014/main" id="{069815F1-0A14-4E86-820B-B71264DABF37}"/>
              </a:ext>
            </a:extLst>
          </p:cNvPr>
          <p:cNvSpPr>
            <a:spLocks noGrp="1"/>
          </p:cNvSpPr>
          <p:nvPr>
            <p:ph type="sldNum" sz="quarter" idx="12"/>
          </p:nvPr>
        </p:nvSpPr>
        <p:spPr/>
        <p:txBody>
          <a:bodyPr/>
          <a:lstStyle/>
          <a:p>
            <a:fld id="{CF093F1B-1C87-4C1F-A799-9210A4077902}" type="slidenum">
              <a:rPr lang="en-US" smtClean="0"/>
              <a:t>27</a:t>
            </a:fld>
            <a:endParaRPr lang="en-US"/>
          </a:p>
        </p:txBody>
      </p:sp>
    </p:spTree>
    <p:extLst>
      <p:ext uri="{BB962C8B-B14F-4D97-AF65-F5344CB8AC3E}">
        <p14:creationId xmlns:p14="http://schemas.microsoft.com/office/powerpoint/2010/main" val="278727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B9150-2E40-86AB-6E25-531B35CB8F87}"/>
              </a:ext>
            </a:extLst>
          </p:cNvPr>
          <p:cNvSpPr>
            <a:spLocks noGrp="1"/>
          </p:cNvSpPr>
          <p:nvPr>
            <p:ph type="title"/>
          </p:nvPr>
        </p:nvSpPr>
        <p:spPr/>
        <p:txBody>
          <a:bodyPr/>
          <a:lstStyle/>
          <a:p>
            <a:pPr algn="ctr"/>
            <a:r>
              <a:rPr lang="en-US" sz="4400" b="1" dirty="0">
                <a:effectLst/>
                <a:latin typeface="+mn-lt"/>
                <a:ea typeface="Times New Roman" panose="02020603050405020304" pitchFamily="18" charset="0"/>
                <a:cs typeface="Times New Roman" panose="02020603050405020304" pitchFamily="18" charset="0"/>
              </a:rPr>
              <a:t>Nine Generic Questions </a:t>
            </a:r>
            <a:br>
              <a:rPr lang="en-US" sz="4400" u="sng" dirty="0">
                <a:effectLst/>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8BD6AC2-19F1-AE56-D388-94A20467417B}"/>
              </a:ext>
            </a:extLst>
          </p:cNvPr>
          <p:cNvSpPr>
            <a:spLocks noGrp="1"/>
          </p:cNvSpPr>
          <p:nvPr>
            <p:ph idx="1"/>
          </p:nvPr>
        </p:nvSpPr>
        <p:spPr>
          <a:xfrm>
            <a:off x="838200" y="1324947"/>
            <a:ext cx="10515600" cy="4852016"/>
          </a:xfrm>
        </p:spPr>
        <p:txBody>
          <a:bodyPr>
            <a:normAutofit lnSpcReduction="10000"/>
          </a:bodyPr>
          <a:lstStyle/>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1. Why is that? (Who can give a different reason?)</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2. Can you explain your thinking? (Who can explain it differently?)</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3. Can you convince the class?  (Who can convince us in a different way?)</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4. How did your brain picture that?  (Who pictured it differently?)</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5. How do you know that? (Is there another way?)</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6. How are they similar?</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7. How are they different?</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8. What do you notice?</a:t>
            </a:r>
          </a:p>
          <a:p>
            <a:pPr marL="0" marR="0" indent="0" algn="ctr">
              <a:lnSpc>
                <a:spcPct val="115000"/>
              </a:lnSpc>
              <a:spcBef>
                <a:spcPts val="0"/>
              </a:spcBef>
              <a:spcAft>
                <a:spcPts val="0"/>
              </a:spcAft>
              <a:buNone/>
            </a:pPr>
            <a:r>
              <a:rPr lang="en-US" sz="2800" b="1" dirty="0">
                <a:effectLst/>
                <a:ea typeface="Times New Roman" panose="02020603050405020304" pitchFamily="18" charset="0"/>
                <a:cs typeface="Times New Roman" panose="02020603050405020304" pitchFamily="18" charset="0"/>
              </a:rPr>
              <a:t>9. What do you wonder?</a:t>
            </a:r>
          </a:p>
          <a:p>
            <a:endParaRPr lang="en-US" dirty="0"/>
          </a:p>
        </p:txBody>
      </p:sp>
      <p:sp>
        <p:nvSpPr>
          <p:cNvPr id="4" name="Slide Number Placeholder 3">
            <a:extLst>
              <a:ext uri="{FF2B5EF4-FFF2-40B4-BE49-F238E27FC236}">
                <a16:creationId xmlns:a16="http://schemas.microsoft.com/office/drawing/2014/main" id="{641246C5-A10D-9D9E-447F-17AE5B9DC29A}"/>
              </a:ext>
            </a:extLst>
          </p:cNvPr>
          <p:cNvSpPr>
            <a:spLocks noGrp="1"/>
          </p:cNvSpPr>
          <p:nvPr>
            <p:ph type="sldNum" sz="quarter" idx="12"/>
          </p:nvPr>
        </p:nvSpPr>
        <p:spPr/>
        <p:txBody>
          <a:bodyPr/>
          <a:lstStyle/>
          <a:p>
            <a:fld id="{E305BF1E-A933-4853-983E-40FB17BE7053}" type="slidenum">
              <a:rPr lang="en-US" smtClean="0"/>
              <a:t>28</a:t>
            </a:fld>
            <a:endParaRPr lang="en-US"/>
          </a:p>
        </p:txBody>
      </p:sp>
    </p:spTree>
    <p:extLst>
      <p:ext uri="{BB962C8B-B14F-4D97-AF65-F5344CB8AC3E}">
        <p14:creationId xmlns:p14="http://schemas.microsoft.com/office/powerpoint/2010/main" val="150228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mn-lt"/>
              </a:rPr>
              <a:t>What we know:</a:t>
            </a:r>
          </a:p>
        </p:txBody>
      </p:sp>
      <p:sp>
        <p:nvSpPr>
          <p:cNvPr id="3" name="Content Placeholder 2"/>
          <p:cNvSpPr>
            <a:spLocks noGrp="1"/>
          </p:cNvSpPr>
          <p:nvPr>
            <p:ph idx="1"/>
          </p:nvPr>
        </p:nvSpPr>
        <p:spPr>
          <a:xfrm>
            <a:off x="981635" y="1519519"/>
            <a:ext cx="10098741" cy="4840940"/>
          </a:xfrm>
        </p:spPr>
        <p:txBody>
          <a:bodyPr>
            <a:normAutofit/>
          </a:bodyPr>
          <a:lstStyle/>
          <a:p>
            <a:pPr marL="0" indent="0">
              <a:buNone/>
            </a:pPr>
            <a:r>
              <a:rPr lang="en-US" sz="3600" b="1" dirty="0"/>
              <a:t>When teaching is driven by rules that make no sense:</a:t>
            </a:r>
          </a:p>
          <a:p>
            <a:pPr marL="0" indent="0">
              <a:buNone/>
            </a:pPr>
            <a:r>
              <a:rPr lang="en-US" sz="3600" b="1" dirty="0"/>
              <a:t>	- Keep, change, change (KCC)</a:t>
            </a:r>
          </a:p>
          <a:p>
            <a:pPr marL="0" indent="0">
              <a:buNone/>
            </a:pPr>
            <a:r>
              <a:rPr lang="en-US" sz="3600" b="1" dirty="0"/>
              <a:t>	- Keep, change, flip (KCF with IEP students)</a:t>
            </a:r>
          </a:p>
          <a:p>
            <a:pPr marL="0" indent="0">
              <a:buNone/>
            </a:pPr>
            <a:r>
              <a:rPr lang="en-US" sz="3600" b="1" dirty="0"/>
              <a:t>	- The butterfly method (OY)</a:t>
            </a:r>
          </a:p>
          <a:p>
            <a:pPr marL="0" indent="0">
              <a:buNone/>
            </a:pPr>
            <a:r>
              <a:rPr lang="en-US" sz="3600" b="1" dirty="0"/>
              <a:t>student understanding is being undermined. And frankly we are complicit when we look the other way.</a:t>
            </a:r>
          </a:p>
          <a:p>
            <a:pPr marL="0" indent="0">
              <a:buNone/>
            </a:pPr>
            <a:endParaRPr lang="en-US" sz="3600" b="1" dirty="0"/>
          </a:p>
          <a:p>
            <a:pPr marL="0" indent="0">
              <a:buNone/>
            </a:pPr>
            <a:endParaRPr lang="en-US" sz="3600" b="1" dirty="0"/>
          </a:p>
          <a:p>
            <a:pPr marL="0" indent="0">
              <a:buNone/>
            </a:pPr>
            <a:endParaRPr lang="en-US" b="1" dirty="0"/>
          </a:p>
        </p:txBody>
      </p:sp>
    </p:spTree>
    <p:extLst>
      <p:ext uri="{BB962C8B-B14F-4D97-AF65-F5344CB8AC3E}">
        <p14:creationId xmlns:p14="http://schemas.microsoft.com/office/powerpoint/2010/main" val="141398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B75F-E34D-8802-72F5-88D818527047}"/>
              </a:ext>
            </a:extLst>
          </p:cNvPr>
          <p:cNvSpPr>
            <a:spLocks noGrp="1"/>
          </p:cNvSpPr>
          <p:nvPr>
            <p:ph type="title"/>
          </p:nvPr>
        </p:nvSpPr>
        <p:spPr/>
        <p:txBody>
          <a:bodyPr/>
          <a:lstStyle/>
          <a:p>
            <a:r>
              <a:rPr lang="en-US" b="1" dirty="0">
                <a:latin typeface="+mn-lt"/>
              </a:rPr>
              <a:t>Why bother?</a:t>
            </a:r>
          </a:p>
        </p:txBody>
      </p:sp>
      <p:sp>
        <p:nvSpPr>
          <p:cNvPr id="3" name="Content Placeholder 2">
            <a:extLst>
              <a:ext uri="{FF2B5EF4-FFF2-40B4-BE49-F238E27FC236}">
                <a16:creationId xmlns:a16="http://schemas.microsoft.com/office/drawing/2014/main" id="{5C8AC904-A31A-439D-3664-031072F5EE9C}"/>
              </a:ext>
            </a:extLst>
          </p:cNvPr>
          <p:cNvSpPr>
            <a:spLocks noGrp="1"/>
          </p:cNvSpPr>
          <p:nvPr>
            <p:ph idx="1"/>
          </p:nvPr>
        </p:nvSpPr>
        <p:spPr/>
        <p:txBody>
          <a:bodyPr>
            <a:normAutofit/>
          </a:bodyPr>
          <a:lstStyle/>
          <a:p>
            <a:r>
              <a:rPr lang="en-US" sz="3600" b="1" dirty="0"/>
              <a:t>Everyone has access</a:t>
            </a:r>
          </a:p>
          <a:p>
            <a:r>
              <a:rPr lang="en-US" sz="3600" b="1" dirty="0"/>
              <a:t>Low floor, higher ceiling</a:t>
            </a:r>
          </a:p>
          <a:p>
            <a:r>
              <a:rPr lang="en-US" sz="3600" b="1" dirty="0"/>
              <a:t>From two minutes to 5 minutes or more</a:t>
            </a:r>
          </a:p>
          <a:p>
            <a:r>
              <a:rPr lang="en-US" sz="3600" b="1" dirty="0"/>
              <a:t>SEL</a:t>
            </a:r>
          </a:p>
          <a:p>
            <a:r>
              <a:rPr lang="en-US" sz="3600" b="1" dirty="0"/>
              <a:t>Learning about your classmates and about diversity</a:t>
            </a:r>
          </a:p>
          <a:p>
            <a:r>
              <a:rPr lang="en-US" sz="3600" b="1" dirty="0"/>
              <a:t>Data</a:t>
            </a:r>
          </a:p>
        </p:txBody>
      </p:sp>
    </p:spTree>
    <p:extLst>
      <p:ext uri="{BB962C8B-B14F-4D97-AF65-F5344CB8AC3E}">
        <p14:creationId xmlns:p14="http://schemas.microsoft.com/office/powerpoint/2010/main" val="801090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7164-1C1D-F985-D148-4A58C6C3CAD2}"/>
              </a:ext>
            </a:extLst>
          </p:cNvPr>
          <p:cNvSpPr>
            <a:spLocks noGrp="1"/>
          </p:cNvSpPr>
          <p:nvPr>
            <p:ph type="title"/>
          </p:nvPr>
        </p:nvSpPr>
        <p:spPr/>
        <p:txBody>
          <a:bodyPr/>
          <a:lstStyle/>
          <a:p>
            <a:r>
              <a:rPr lang="en-US" b="1" dirty="0">
                <a:latin typeface="+mn-lt"/>
              </a:rPr>
              <a:t>Strategy #4:  Actively engage every student in every class every day</a:t>
            </a:r>
            <a:endParaRPr lang="en-US" dirty="0">
              <a:latin typeface="+mn-lt"/>
            </a:endParaRPr>
          </a:p>
        </p:txBody>
      </p:sp>
      <p:sp>
        <p:nvSpPr>
          <p:cNvPr id="3" name="Content Placeholder 2">
            <a:extLst>
              <a:ext uri="{FF2B5EF4-FFF2-40B4-BE49-F238E27FC236}">
                <a16:creationId xmlns:a16="http://schemas.microsoft.com/office/drawing/2014/main" id="{3FD8600C-DCC3-E097-28EB-72653F850B99}"/>
              </a:ext>
            </a:extLst>
          </p:cNvPr>
          <p:cNvSpPr>
            <a:spLocks noGrp="1"/>
          </p:cNvSpPr>
          <p:nvPr>
            <p:ph idx="1"/>
          </p:nvPr>
        </p:nvSpPr>
        <p:spPr/>
        <p:txBody>
          <a:bodyPr/>
          <a:lstStyle/>
          <a:p>
            <a:pPr marL="0" indent="0">
              <a:buNone/>
            </a:pPr>
            <a:endParaRPr lang="en-US" dirty="0"/>
          </a:p>
          <a:p>
            <a:pPr marL="0" indent="0" algn="ctr">
              <a:buNone/>
            </a:pPr>
            <a:r>
              <a:rPr lang="en-US" sz="4800" b="1" dirty="0"/>
              <a:t>And when we do these practices, we are actively engaging our students and their brains every day.</a:t>
            </a:r>
          </a:p>
        </p:txBody>
      </p:sp>
    </p:spTree>
    <p:extLst>
      <p:ext uri="{BB962C8B-B14F-4D97-AF65-F5344CB8AC3E}">
        <p14:creationId xmlns:p14="http://schemas.microsoft.com/office/powerpoint/2010/main" val="1823089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051E-2E67-02A7-F92A-B1923CBB09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42731B-9344-522B-673C-C9B9F97ED395}"/>
              </a:ext>
            </a:extLst>
          </p:cNvPr>
          <p:cNvSpPr>
            <a:spLocks noGrp="1"/>
          </p:cNvSpPr>
          <p:nvPr>
            <p:ph idx="1"/>
          </p:nvPr>
        </p:nvSpPr>
        <p:spPr/>
        <p:txBody>
          <a:bodyPr>
            <a:normAutofit/>
          </a:bodyPr>
          <a:lstStyle/>
          <a:p>
            <a:pPr algn="l"/>
            <a:r>
              <a:rPr lang="en-US" b="1" i="0" u="none" strike="noStrike" dirty="0">
                <a:solidFill>
                  <a:srgbClr val="242424"/>
                </a:solidFill>
                <a:effectLst/>
                <a:latin typeface="UICTFontTextStyleBody"/>
              </a:rPr>
              <a:t>In too many classrooms, math students quietly practice dozens of problems that test the latest skill, or worse—passively watch a teacher practice that same skill. The result? A few students grow to see themselves as “smart” because their prior opportunities allow them to follow the teacher, and they quickly and accurately get the right answer. Far too many see themselves as “not math people” because they take too long, make a silly mistake, or miss some key ideas. Practice is essential, but receiving feedback on three or four exercises before moving on and employing distributed practice over time is far more productive. Moreover, spending precious minutes on practice overkill fails to engage most students.</a:t>
            </a:r>
            <a:endParaRPr lang="en-US" b="1" i="0" u="none" strike="noStrike" dirty="0">
              <a:solidFill>
                <a:srgbClr val="242424"/>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767364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BBB3-1095-33C9-E649-614520D645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18BF2C-7DBE-76A4-8A6D-5A9C316BBA7D}"/>
              </a:ext>
            </a:extLst>
          </p:cNvPr>
          <p:cNvSpPr>
            <a:spLocks noGrp="1"/>
          </p:cNvSpPr>
          <p:nvPr>
            <p:ph idx="1"/>
          </p:nvPr>
        </p:nvSpPr>
        <p:spPr/>
        <p:txBody>
          <a:bodyPr/>
          <a:lstStyle/>
          <a:p>
            <a:r>
              <a:rPr lang="en-US" b="1" i="0" u="none" strike="noStrike" dirty="0">
                <a:solidFill>
                  <a:srgbClr val="242424"/>
                </a:solidFill>
                <a:effectLst/>
                <a:latin typeface="UICTFontTextStyleBody"/>
              </a:rPr>
              <a:t>Lessons need to balance a passive showing, telling, and practicing approach with a more active, collaborative, and engaging approach that uses concrete materials, whiteboards to publicly display thinking, and high-quality digital tools to play with and discuss mathematical ideas. By doing this, we bring compelling research findings, as well as common sense, into our mathematics classrooms.</a:t>
            </a:r>
            <a:endParaRPr lang="en-US" b="1" i="0" u="none" strike="noStrike" dirty="0">
              <a:solidFill>
                <a:srgbClr val="242424"/>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2088108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FAE9B-30EA-EEC6-F95B-014F975459E2}"/>
              </a:ext>
            </a:extLst>
          </p:cNvPr>
          <p:cNvSpPr>
            <a:spLocks noGrp="1"/>
          </p:cNvSpPr>
          <p:nvPr>
            <p:ph type="title"/>
          </p:nvPr>
        </p:nvSpPr>
        <p:spPr>
          <a:xfrm>
            <a:off x="999460" y="403225"/>
            <a:ext cx="11602115" cy="1325563"/>
          </a:xfrm>
        </p:spPr>
        <p:txBody>
          <a:bodyPr/>
          <a:lstStyle/>
          <a:p>
            <a:r>
              <a:rPr lang="en-US" b="1" dirty="0">
                <a:latin typeface="+mn-lt"/>
              </a:rPr>
              <a:t>Ergo:</a:t>
            </a:r>
          </a:p>
        </p:txBody>
      </p:sp>
      <p:sp>
        <p:nvSpPr>
          <p:cNvPr id="3" name="Content Placeholder 2">
            <a:extLst>
              <a:ext uri="{FF2B5EF4-FFF2-40B4-BE49-F238E27FC236}">
                <a16:creationId xmlns:a16="http://schemas.microsoft.com/office/drawing/2014/main" id="{63307B34-1BB3-65CF-014F-84F5B3DBBC26}"/>
              </a:ext>
            </a:extLst>
          </p:cNvPr>
          <p:cNvSpPr>
            <a:spLocks noGrp="1"/>
          </p:cNvSpPr>
          <p:nvPr>
            <p:ph idx="1"/>
          </p:nvPr>
        </p:nvSpPr>
        <p:spPr>
          <a:xfrm>
            <a:off x="999460" y="1797050"/>
            <a:ext cx="10654475" cy="4351338"/>
          </a:xfrm>
        </p:spPr>
        <p:txBody>
          <a:bodyPr>
            <a:normAutofit/>
          </a:bodyPr>
          <a:lstStyle/>
          <a:p>
            <a:r>
              <a:rPr lang="en-US" sz="3600" b="1" dirty="0"/>
              <a:t>Don’t let anyone tell you we don’t know what to do</a:t>
            </a:r>
          </a:p>
          <a:p>
            <a:r>
              <a:rPr lang="en-US" sz="3600" b="1" dirty="0"/>
              <a:t>Don’t let anyone tell you that it can’t be done in every school</a:t>
            </a:r>
          </a:p>
          <a:p>
            <a:r>
              <a:rPr lang="en-US" sz="3600" b="1" dirty="0"/>
              <a:t>Don’t let anyone blame the kids and their families or their color or their income</a:t>
            </a:r>
          </a:p>
          <a:p>
            <a:r>
              <a:rPr lang="en-US" sz="3600" b="1" dirty="0"/>
              <a:t>Don’t let anyone tell you it takes billions more dollars</a:t>
            </a:r>
          </a:p>
          <a:p>
            <a:r>
              <a:rPr lang="en-US" sz="3600" b="1" dirty="0"/>
              <a:t>Because I’ve been in schools </a:t>
            </a:r>
            <a:r>
              <a:rPr lang="en-US" sz="3600" b="1"/>
              <a:t>that show it can be done</a:t>
            </a:r>
            <a:endParaRPr lang="en-US" sz="3600" b="1" dirty="0"/>
          </a:p>
        </p:txBody>
      </p:sp>
    </p:spTree>
    <p:extLst>
      <p:ext uri="{BB962C8B-B14F-4D97-AF65-F5344CB8AC3E}">
        <p14:creationId xmlns:p14="http://schemas.microsoft.com/office/powerpoint/2010/main" val="27946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3201-DFB9-427D-4822-F03836720A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B58F2E-FBC7-2709-1F50-7BC8E619D532}"/>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6600" b="1" dirty="0"/>
              <a:t>And in case you are not convinced…</a:t>
            </a:r>
          </a:p>
        </p:txBody>
      </p:sp>
    </p:spTree>
    <p:extLst>
      <p:ext uri="{BB962C8B-B14F-4D97-AF65-F5344CB8AC3E}">
        <p14:creationId xmlns:p14="http://schemas.microsoft.com/office/powerpoint/2010/main" val="735072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Success Academy</a:t>
            </a:r>
          </a:p>
        </p:txBody>
      </p:sp>
      <p:sp>
        <p:nvSpPr>
          <p:cNvPr id="3" name="Content Placeholder 2"/>
          <p:cNvSpPr>
            <a:spLocks noGrp="1"/>
          </p:cNvSpPr>
          <p:nvPr>
            <p:ph idx="1"/>
          </p:nvPr>
        </p:nvSpPr>
        <p:spPr>
          <a:xfrm>
            <a:off x="838200" y="1381871"/>
            <a:ext cx="10515600" cy="5113057"/>
          </a:xfrm>
        </p:spPr>
        <p:txBody>
          <a:bodyPr/>
          <a:lstStyle/>
          <a:p>
            <a:pPr marL="0" indent="0">
              <a:buNone/>
            </a:pPr>
            <a:endParaRPr lang="en-US" dirty="0"/>
          </a:p>
          <a:p>
            <a:endParaRPr lang="en-US" dirty="0"/>
          </a:p>
          <a:p>
            <a:pPr marL="0" indent="0">
              <a:buNone/>
            </a:pPr>
            <a:endParaRPr lang="en-US" dirty="0"/>
          </a:p>
          <a:p>
            <a:endParaRPr lang="en-US" dirty="0"/>
          </a:p>
          <a:p>
            <a:pPr marL="0" indent="0">
              <a:buNone/>
            </a:pPr>
            <a:endParaRPr lang="en-US" dirty="0"/>
          </a:p>
          <a:p>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2322979" y="-1304365"/>
            <a:ext cx="15522493" cy="8727141"/>
          </a:xfrm>
          <a:prstGeom prst="rect">
            <a:avLst/>
          </a:prstGeom>
        </p:spPr>
      </p:pic>
      <p:sp>
        <p:nvSpPr>
          <p:cNvPr id="5" name="Slide Number Placeholder 4">
            <a:extLst>
              <a:ext uri="{FF2B5EF4-FFF2-40B4-BE49-F238E27FC236}">
                <a16:creationId xmlns:a16="http://schemas.microsoft.com/office/drawing/2014/main" id="{71DADA8B-039B-4EB4-B265-D0F2F0927060}"/>
              </a:ext>
            </a:extLst>
          </p:cNvPr>
          <p:cNvSpPr>
            <a:spLocks noGrp="1"/>
          </p:cNvSpPr>
          <p:nvPr>
            <p:ph type="sldNum" sz="quarter" idx="12"/>
          </p:nvPr>
        </p:nvSpPr>
        <p:spPr/>
        <p:txBody>
          <a:bodyPr/>
          <a:lstStyle/>
          <a:p>
            <a:fld id="{CF093F1B-1C87-4C1F-A799-9210A4077902}" type="slidenum">
              <a:rPr lang="en-US" smtClean="0"/>
              <a:t>35</a:t>
            </a:fld>
            <a:endParaRPr lang="en-US"/>
          </a:p>
        </p:txBody>
      </p:sp>
    </p:spTree>
    <p:extLst>
      <p:ext uri="{BB962C8B-B14F-4D97-AF65-F5344CB8AC3E}">
        <p14:creationId xmlns:p14="http://schemas.microsoft.com/office/powerpoint/2010/main" val="3234197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2728FB1-00F5-5A66-4BFC-81EA31CAE6F4}"/>
              </a:ext>
            </a:extLst>
          </p:cNvPr>
          <p:cNvSpPr>
            <a:spLocks noGrp="1"/>
          </p:cNvSpPr>
          <p:nvPr>
            <p:ph type="title"/>
          </p:nvPr>
        </p:nvSpPr>
        <p:spPr>
          <a:xfrm>
            <a:off x="838200" y="365126"/>
            <a:ext cx="10515600" cy="773210"/>
          </a:xfrm>
        </p:spPr>
        <p:txBody>
          <a:bodyPr>
            <a:normAutofit fontScale="90000"/>
          </a:bodyPr>
          <a:lstStyle/>
          <a:p>
            <a:r>
              <a:rPr lang="en-US" b="1" dirty="0">
                <a:latin typeface="+mn-lt"/>
              </a:rPr>
              <a:t>Systems of Linear Equations Unit Assessment</a:t>
            </a:r>
          </a:p>
        </p:txBody>
      </p:sp>
      <p:pic>
        <p:nvPicPr>
          <p:cNvPr id="11" name="Content Placeholder 10">
            <a:extLst>
              <a:ext uri="{FF2B5EF4-FFF2-40B4-BE49-F238E27FC236}">
                <a16:creationId xmlns:a16="http://schemas.microsoft.com/office/drawing/2014/main" id="{6A16295B-E9C0-1044-20CF-BFBF35B2AD95}"/>
              </a:ext>
            </a:extLst>
          </p:cNvPr>
          <p:cNvPicPr>
            <a:picLocks noGrp="1" noChangeAspect="1"/>
          </p:cNvPicPr>
          <p:nvPr>
            <p:ph idx="1"/>
          </p:nvPr>
        </p:nvPicPr>
        <p:blipFill>
          <a:blip r:embed="rId2"/>
          <a:stretch>
            <a:fillRect/>
          </a:stretch>
        </p:blipFill>
        <p:spPr>
          <a:xfrm>
            <a:off x="1054359" y="1136779"/>
            <a:ext cx="11031895" cy="5515948"/>
          </a:xfrm>
        </p:spPr>
      </p:pic>
    </p:spTree>
    <p:extLst>
      <p:ext uri="{BB962C8B-B14F-4D97-AF65-F5344CB8AC3E}">
        <p14:creationId xmlns:p14="http://schemas.microsoft.com/office/powerpoint/2010/main" val="3435814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ADDB-B420-82B7-9AB1-467EA0E203D0}"/>
              </a:ext>
            </a:extLst>
          </p:cNvPr>
          <p:cNvSpPr>
            <a:spLocks noGrp="1"/>
          </p:cNvSpPr>
          <p:nvPr>
            <p:ph type="title"/>
          </p:nvPr>
        </p:nvSpPr>
        <p:spPr>
          <a:xfrm>
            <a:off x="838200" y="365126"/>
            <a:ext cx="10515600" cy="82744"/>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190A29F2-FD05-3CBF-2A83-A4BA52904E1E}"/>
              </a:ext>
            </a:extLst>
          </p:cNvPr>
          <p:cNvPicPr>
            <a:picLocks noGrp="1" noChangeAspect="1"/>
          </p:cNvPicPr>
          <p:nvPr>
            <p:ph idx="1"/>
          </p:nvPr>
        </p:nvPicPr>
        <p:blipFill>
          <a:blip r:embed="rId2"/>
          <a:stretch>
            <a:fillRect/>
          </a:stretch>
        </p:blipFill>
        <p:spPr>
          <a:xfrm>
            <a:off x="2080726" y="182660"/>
            <a:ext cx="7019085" cy="6675339"/>
          </a:xfrm>
        </p:spPr>
      </p:pic>
    </p:spTree>
    <p:extLst>
      <p:ext uri="{BB962C8B-B14F-4D97-AF65-F5344CB8AC3E}">
        <p14:creationId xmlns:p14="http://schemas.microsoft.com/office/powerpoint/2010/main" val="262659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8B26-A099-E4B3-2B33-A7992432D90C}"/>
              </a:ext>
            </a:extLst>
          </p:cNvPr>
          <p:cNvSpPr>
            <a:spLocks noGrp="1"/>
          </p:cNvSpPr>
          <p:nvPr>
            <p:ph type="title"/>
          </p:nvPr>
        </p:nvSpPr>
        <p:spPr/>
        <p:txBody>
          <a:bodyPr/>
          <a:lstStyle/>
          <a:p>
            <a:r>
              <a:rPr lang="en-US" b="1" dirty="0">
                <a:latin typeface="+mn-lt"/>
              </a:rPr>
              <a:t>What, How and HOW WELL?</a:t>
            </a:r>
          </a:p>
        </p:txBody>
      </p:sp>
      <p:sp>
        <p:nvSpPr>
          <p:cNvPr id="3" name="Content Placeholder 2">
            <a:extLst>
              <a:ext uri="{FF2B5EF4-FFF2-40B4-BE49-F238E27FC236}">
                <a16:creationId xmlns:a16="http://schemas.microsoft.com/office/drawing/2014/main" id="{D12DC2C1-1251-765B-1A88-E1BFFC2D80B2}"/>
              </a:ext>
            </a:extLst>
          </p:cNvPr>
          <p:cNvSpPr>
            <a:spLocks noGrp="1"/>
          </p:cNvSpPr>
          <p:nvPr>
            <p:ph idx="1"/>
          </p:nvPr>
        </p:nvSpPr>
        <p:spPr/>
        <p:txBody>
          <a:bodyPr>
            <a:normAutofit/>
          </a:bodyPr>
          <a:lstStyle/>
          <a:p>
            <a:pPr marL="0" indent="0">
              <a:buNone/>
            </a:pPr>
            <a:r>
              <a:rPr lang="en-US" b="1" i="0" u="none" strike="noStrike" dirty="0">
                <a:solidFill>
                  <a:srgbClr val="242424"/>
                </a:solidFill>
                <a:effectLst/>
                <a:latin typeface="UICTFontTextStyleBody"/>
              </a:rPr>
              <a:t>Assessments are essential components of an educational system. They provide evidence of learning, challenges, successes, and failures. When this evidence is used, individually and collectively, to reteach or revise teaching, assessments can significantly strengthen teaching and learning. However, teachers are torn between the typically multiple-choice and overwhelmingly skill-focused state assessments, benchmark assessments, SATs, ACTs, and APs over which they have no control on the one hand, and the asset-based, open-ended, show-your-work, justify your thinking test items of a truly balanced curriculum on the other. </a:t>
            </a:r>
            <a:endParaRPr lang="en-US" b="1" dirty="0"/>
          </a:p>
        </p:txBody>
      </p:sp>
    </p:spTree>
    <p:extLst>
      <p:ext uri="{BB962C8B-B14F-4D97-AF65-F5344CB8AC3E}">
        <p14:creationId xmlns:p14="http://schemas.microsoft.com/office/powerpoint/2010/main" val="2581307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FAC31-71A8-BAD1-F45B-784B40191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B451C4-C6DE-E428-BBAD-9FBB22295933}"/>
              </a:ext>
            </a:extLst>
          </p:cNvPr>
          <p:cNvSpPr>
            <a:spLocks noGrp="1"/>
          </p:cNvSpPr>
          <p:nvPr>
            <p:ph type="title"/>
          </p:nvPr>
        </p:nvSpPr>
        <p:spPr/>
        <p:txBody>
          <a:bodyPr/>
          <a:lstStyle/>
          <a:p>
            <a:r>
              <a:rPr lang="en-US" b="1" dirty="0">
                <a:latin typeface="+mn-lt"/>
              </a:rPr>
              <a:t>Strategy #5:  Aligned Assessments are Key</a:t>
            </a:r>
          </a:p>
        </p:txBody>
      </p:sp>
      <p:sp>
        <p:nvSpPr>
          <p:cNvPr id="3" name="Content Placeholder 2">
            <a:extLst>
              <a:ext uri="{FF2B5EF4-FFF2-40B4-BE49-F238E27FC236}">
                <a16:creationId xmlns:a16="http://schemas.microsoft.com/office/drawing/2014/main" id="{94A641F3-332D-E217-2C5A-37D4770D9D3C}"/>
              </a:ext>
            </a:extLst>
          </p:cNvPr>
          <p:cNvSpPr>
            <a:spLocks noGrp="1"/>
          </p:cNvSpPr>
          <p:nvPr>
            <p:ph idx="1"/>
          </p:nvPr>
        </p:nvSpPr>
        <p:spPr/>
        <p:txBody>
          <a:bodyPr/>
          <a:lstStyle/>
          <a:p>
            <a:pPr marL="0" indent="0">
              <a:buNone/>
            </a:pPr>
            <a:r>
              <a:rPr lang="en-US" b="1" i="0" u="none" strike="noStrike" dirty="0">
                <a:solidFill>
                  <a:srgbClr val="242424"/>
                </a:solidFill>
                <a:effectLst/>
                <a:latin typeface="UICTFontTextStyleBody"/>
              </a:rPr>
              <a:t>High performing schools recognize that imposed and required assessments are part of the landscape, but their laser-like focus is on </a:t>
            </a:r>
            <a:r>
              <a:rPr lang="en-US" b="1" i="0" u="sng" strike="noStrike" dirty="0">
                <a:solidFill>
                  <a:srgbClr val="242424"/>
                </a:solidFill>
                <a:effectLst/>
                <a:latin typeface="UICTFontTextStyleBody"/>
              </a:rPr>
              <a:t>daily formative assessments </a:t>
            </a:r>
            <a:r>
              <a:rPr lang="en-US" b="1" i="0" u="none" strike="noStrike" dirty="0">
                <a:solidFill>
                  <a:srgbClr val="242424"/>
                </a:solidFill>
                <a:effectLst/>
                <a:latin typeface="UICTFontTextStyleBody"/>
              </a:rPr>
              <a:t>that provide evidence of the effectiveness of every lesson and </a:t>
            </a:r>
            <a:r>
              <a:rPr lang="en-US" b="1" i="0" u="sng" strike="noStrike" dirty="0">
                <a:solidFill>
                  <a:srgbClr val="242424"/>
                </a:solidFill>
                <a:effectLst/>
                <a:latin typeface="UICTFontTextStyleBody"/>
              </a:rPr>
              <a:t>high-quality, aligned, unit or chapter assessments</a:t>
            </a:r>
            <a:r>
              <a:rPr lang="en-US" b="1" i="0" u="none" strike="noStrike" dirty="0">
                <a:solidFill>
                  <a:srgbClr val="242424"/>
                </a:solidFill>
                <a:effectLst/>
                <a:latin typeface="UICTFontTextStyleBody"/>
              </a:rPr>
              <a:t> toward which teachers are expected to teach from grades 2 to 12. These are the parts of a sensible system of assessment over which teachers have control, can easily revise, and for which they should be held accountable.</a:t>
            </a:r>
            <a:endParaRPr lang="en-US" b="1" i="0" u="none" strike="noStrike" dirty="0">
              <a:solidFill>
                <a:srgbClr val="242424"/>
              </a:solidFill>
              <a:effectLst/>
              <a:latin typeface="Segoe UI" panose="020B0502040204020203" pitchFamily="34" charset="0"/>
            </a:endParaRPr>
          </a:p>
          <a:p>
            <a:pPr marL="0" indent="0">
              <a:buNone/>
            </a:pPr>
            <a:endParaRPr lang="en-US" b="1" dirty="0"/>
          </a:p>
        </p:txBody>
      </p:sp>
    </p:spTree>
    <p:extLst>
      <p:ext uri="{BB962C8B-B14F-4D97-AF65-F5344CB8AC3E}">
        <p14:creationId xmlns:p14="http://schemas.microsoft.com/office/powerpoint/2010/main" val="270608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AA2C65-6BD7-775C-26C1-CD53B30B6252}"/>
              </a:ext>
            </a:extLst>
          </p:cNvPr>
          <p:cNvSpPr txBox="1"/>
          <p:nvPr/>
        </p:nvSpPr>
        <p:spPr>
          <a:xfrm>
            <a:off x="438539" y="1287624"/>
            <a:ext cx="2425959" cy="3477875"/>
          </a:xfrm>
          <a:prstGeom prst="rect">
            <a:avLst/>
          </a:prstGeom>
          <a:noFill/>
        </p:spPr>
        <p:txBody>
          <a:bodyPr wrap="square" rtlCol="0">
            <a:spAutoFit/>
          </a:bodyPr>
          <a:lstStyle/>
          <a:p>
            <a:r>
              <a:rPr lang="en-US" sz="4400" b="1" dirty="0"/>
              <a:t>Which one doesn’t belong and why?</a:t>
            </a:r>
          </a:p>
        </p:txBody>
      </p:sp>
      <p:pic>
        <p:nvPicPr>
          <p:cNvPr id="3" name="Picture 2">
            <a:extLst>
              <a:ext uri="{FF2B5EF4-FFF2-40B4-BE49-F238E27FC236}">
                <a16:creationId xmlns:a16="http://schemas.microsoft.com/office/drawing/2014/main" id="{101E8EA5-E6B8-3BDC-964A-D0C9818BBDB9}"/>
              </a:ext>
            </a:extLst>
          </p:cNvPr>
          <p:cNvPicPr>
            <a:picLocks noChangeAspect="1"/>
          </p:cNvPicPr>
          <p:nvPr/>
        </p:nvPicPr>
        <p:blipFill>
          <a:blip r:embed="rId2"/>
          <a:stretch>
            <a:fillRect/>
          </a:stretch>
        </p:blipFill>
        <p:spPr>
          <a:xfrm>
            <a:off x="2761861" y="-374873"/>
            <a:ext cx="7072604" cy="7908231"/>
          </a:xfrm>
          <a:prstGeom prst="rect">
            <a:avLst/>
          </a:prstGeom>
        </p:spPr>
      </p:pic>
    </p:spTree>
    <p:extLst>
      <p:ext uri="{BB962C8B-B14F-4D97-AF65-F5344CB8AC3E}">
        <p14:creationId xmlns:p14="http://schemas.microsoft.com/office/powerpoint/2010/main" val="2123318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mn-lt"/>
              </a:rPr>
              <a:t>What we know</a:t>
            </a:r>
          </a:p>
        </p:txBody>
      </p:sp>
      <p:sp>
        <p:nvSpPr>
          <p:cNvPr id="3" name="Content Placeholder 2"/>
          <p:cNvSpPr>
            <a:spLocks noGrp="1"/>
          </p:cNvSpPr>
          <p:nvPr>
            <p:ph idx="1"/>
          </p:nvPr>
        </p:nvSpPr>
        <p:spPr/>
        <p:txBody>
          <a:bodyPr>
            <a:normAutofit lnSpcReduction="10000"/>
          </a:bodyPr>
          <a:lstStyle/>
          <a:p>
            <a:pPr marL="0" indent="0">
              <a:buNone/>
            </a:pPr>
            <a:r>
              <a:rPr lang="en-US" sz="3600" b="1" dirty="0"/>
              <a:t>Formative assessments – administered and used – have the highest effect size of any other practice.</a:t>
            </a:r>
          </a:p>
          <a:p>
            <a:pPr marL="0" indent="0">
              <a:buNone/>
            </a:pPr>
            <a:endParaRPr lang="en-US" sz="3600" b="1" dirty="0"/>
          </a:p>
          <a:p>
            <a:pPr marL="0" indent="0">
              <a:buNone/>
            </a:pPr>
            <a:r>
              <a:rPr lang="en-US" sz="3600" b="1" dirty="0"/>
              <a:t>When there are no retesting policies, we are just being lazy and mean and hurting kids…</a:t>
            </a:r>
          </a:p>
          <a:p>
            <a:pPr marL="0" indent="0">
              <a:buNone/>
            </a:pPr>
            <a:endParaRPr lang="en-US" sz="3600" b="1" dirty="0"/>
          </a:p>
          <a:p>
            <a:pPr marL="0" indent="0">
              <a:buNone/>
            </a:pPr>
            <a:r>
              <a:rPr lang="en-US" sz="3600" b="1" dirty="0"/>
              <a:t>It’s about time we started teaching to high-quality ALIGNED assessments.</a:t>
            </a:r>
          </a:p>
          <a:p>
            <a:pPr marL="0" indent="0">
              <a:buNone/>
            </a:pPr>
            <a:endParaRPr lang="en-US" sz="3600" b="1" dirty="0"/>
          </a:p>
          <a:p>
            <a:pPr marL="0" indent="0">
              <a:buNone/>
            </a:pPr>
            <a:endParaRPr lang="en-US" b="1" dirty="0"/>
          </a:p>
        </p:txBody>
      </p:sp>
    </p:spTree>
    <p:extLst>
      <p:ext uri="{BB962C8B-B14F-4D97-AF65-F5344CB8AC3E}">
        <p14:creationId xmlns:p14="http://schemas.microsoft.com/office/powerpoint/2010/main" val="272569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9311-77DE-2920-3CE3-62E2B5B056D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1F9B66-68DF-7FBD-0D91-F0F00069C81B}"/>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6000" b="1" dirty="0"/>
              <a:t>What enables this work?</a:t>
            </a:r>
          </a:p>
        </p:txBody>
      </p:sp>
    </p:spTree>
    <p:extLst>
      <p:ext uri="{BB962C8B-B14F-4D97-AF65-F5344CB8AC3E}">
        <p14:creationId xmlns:p14="http://schemas.microsoft.com/office/powerpoint/2010/main" val="2034863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8526A-F8FA-A6E4-A903-7EDC3627C54F}"/>
              </a:ext>
            </a:extLst>
          </p:cNvPr>
          <p:cNvSpPr>
            <a:spLocks noGrp="1"/>
          </p:cNvSpPr>
          <p:nvPr>
            <p:ph type="title"/>
          </p:nvPr>
        </p:nvSpPr>
        <p:spPr/>
        <p:txBody>
          <a:bodyPr>
            <a:normAutofit fontScale="90000"/>
          </a:bodyPr>
          <a:lstStyle/>
          <a:p>
            <a:r>
              <a:rPr lang="en-US" b="1" dirty="0">
                <a:latin typeface="+mn-lt"/>
              </a:rPr>
              <a:t>#6. </a:t>
            </a:r>
            <a:r>
              <a:rPr lang="en-US" b="1" u="none" strike="noStrike" dirty="0">
                <a:solidFill>
                  <a:srgbClr val="242424"/>
                </a:solidFill>
                <a:effectLst/>
                <a:latin typeface="UICTFontTextStyleEmphasizedItalicBody"/>
              </a:rPr>
              <a:t>Reduce tracking practices, using differentiation to reach all students.</a:t>
            </a:r>
            <a:br>
              <a:rPr lang="en-US" b="0" i="0" u="none" strike="noStrike" dirty="0">
                <a:solidFill>
                  <a:srgbClr val="242424"/>
                </a:solidFill>
                <a:effectLst/>
                <a:latin typeface="Segoe UI" panose="020B0502040204020203" pitchFamily="34" charset="0"/>
              </a:rPr>
            </a:br>
            <a:endParaRPr lang="en-US" b="1" dirty="0">
              <a:latin typeface="+mn-lt"/>
            </a:endParaRPr>
          </a:p>
        </p:txBody>
      </p:sp>
      <p:sp>
        <p:nvSpPr>
          <p:cNvPr id="3" name="Content Placeholder 2">
            <a:extLst>
              <a:ext uri="{FF2B5EF4-FFF2-40B4-BE49-F238E27FC236}">
                <a16:creationId xmlns:a16="http://schemas.microsoft.com/office/drawing/2014/main" id="{916F596E-AB34-1341-3351-5AB2BF30875A}"/>
              </a:ext>
            </a:extLst>
          </p:cNvPr>
          <p:cNvSpPr>
            <a:spLocks noGrp="1"/>
          </p:cNvSpPr>
          <p:nvPr>
            <p:ph idx="1"/>
          </p:nvPr>
        </p:nvSpPr>
        <p:spPr/>
        <p:txBody>
          <a:bodyPr>
            <a:normAutofit/>
          </a:bodyPr>
          <a:lstStyle/>
          <a:p>
            <a:pPr algn="l"/>
            <a:r>
              <a:rPr lang="en-US" b="1" i="0" u="none" strike="noStrike" dirty="0">
                <a:solidFill>
                  <a:srgbClr val="242424"/>
                </a:solidFill>
                <a:effectLst/>
                <a:latin typeface="UICTFontTextStyleBody"/>
              </a:rPr>
              <a:t>The tracking and leveling of students, as practiced in many schools, limits the opportunity for some and undermine our efforts to promote equity and empowerment of all students. For example, when some students get accelerated into 8th grade Algebra 1 to prepare them for Calculus in 12th grade, expectations for those not accelerated are often lowered, and opportunities are reduced. These students are told they just are not good enough in math, and they live up to these low expectations.</a:t>
            </a:r>
            <a:endParaRPr lang="en-US" b="1" i="0" u="none" strike="noStrike" dirty="0">
              <a:solidFill>
                <a:srgbClr val="242424"/>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1631662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F31E7-6264-5421-12F8-2DA515696637}"/>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691BED3D-77DE-FA78-D840-202A6ECFAA57}"/>
              </a:ext>
            </a:extLst>
          </p:cNvPr>
          <p:cNvSpPr>
            <a:spLocks noGrp="1"/>
          </p:cNvSpPr>
          <p:nvPr>
            <p:ph idx="1"/>
          </p:nvPr>
        </p:nvSpPr>
        <p:spPr>
          <a:xfrm>
            <a:off x="838200" y="942392"/>
            <a:ext cx="10515600" cy="5663681"/>
          </a:xfrm>
        </p:spPr>
        <p:txBody>
          <a:bodyPr>
            <a:normAutofit fontScale="92500"/>
          </a:bodyPr>
          <a:lstStyle/>
          <a:p>
            <a:r>
              <a:rPr lang="en-US" b="1" i="0" u="none" strike="noStrike" dirty="0">
                <a:solidFill>
                  <a:srgbClr val="242424"/>
                </a:solidFill>
                <a:effectLst/>
                <a:latin typeface="UICTFontTextStyleBody"/>
              </a:rPr>
              <a:t>Differentiation strategies can replace some tracking practices, more equitably reaching more students. Teachers recognize that in any class of about 24 students, there are almost always multiple ways that these students are processing the mathematics, and an equal number of ways these students are picturing or visualizing the math. Of course, there are students who, for example, immediately know that 8 + 9 is 17, but others have mastered this fact by thinking 8 + 10 is 18 minus 1 is 17, or by thinking 8 + 8 is 16 plus 1 is 17, or even 10 plus 10 is 20 minus 3 is 17. Similarly, when finding 5 + (-9), some students visualize gaining and losing money, others think of gains and losses on a football field, and still others visualize a thermometer and do signed number arithmetic on a vertical number line. Encouraging and validating such alternative strategies and approaches and pushing all students to both understand and make connections among a variety of representations and to eventually think abstractly, will lead to significant gains for everyone.</a:t>
            </a:r>
            <a:endParaRPr lang="en-US" b="1" i="0" u="none" strike="noStrike" dirty="0">
              <a:solidFill>
                <a:srgbClr val="242424"/>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3299892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9A87-4AA1-E619-2A5C-72C0F835BA24}"/>
              </a:ext>
            </a:extLst>
          </p:cNvPr>
          <p:cNvSpPr>
            <a:spLocks noGrp="1"/>
          </p:cNvSpPr>
          <p:nvPr>
            <p:ph type="title"/>
          </p:nvPr>
        </p:nvSpPr>
        <p:spPr>
          <a:xfrm>
            <a:off x="442452" y="365125"/>
            <a:ext cx="11218606" cy="1090049"/>
          </a:xfrm>
        </p:spPr>
        <p:txBody>
          <a:bodyPr>
            <a:normAutofit fontScale="90000"/>
          </a:bodyPr>
          <a:lstStyle/>
          <a:p>
            <a:r>
              <a:rPr lang="en-US" b="1" dirty="0">
                <a:latin typeface="+mn-lt"/>
              </a:rPr>
              <a:t>#7: </a:t>
            </a:r>
            <a:r>
              <a:rPr lang="en-US" b="1" u="none" strike="noStrike" dirty="0">
                <a:solidFill>
                  <a:srgbClr val="242424"/>
                </a:solidFill>
                <a:effectLst/>
                <a:latin typeface="+mn-lt"/>
              </a:rPr>
              <a:t>Create high-quality high school pathways </a:t>
            </a:r>
            <a:br>
              <a:rPr lang="en-US" b="1" u="none" strike="noStrike" dirty="0">
                <a:solidFill>
                  <a:srgbClr val="242424"/>
                </a:solidFill>
                <a:effectLst/>
                <a:latin typeface="+mn-lt"/>
              </a:rPr>
            </a:br>
            <a:r>
              <a:rPr lang="en-US" b="1" u="none" strike="noStrike" dirty="0">
                <a:solidFill>
                  <a:srgbClr val="242424"/>
                </a:solidFill>
                <a:effectLst/>
                <a:latin typeface="+mn-lt"/>
              </a:rPr>
              <a:t>   </a:t>
            </a:r>
            <a:r>
              <a:rPr lang="en-US" sz="3100" b="1" dirty="0">
                <a:solidFill>
                  <a:srgbClr val="242424"/>
                </a:solidFill>
                <a:latin typeface="+mn-lt"/>
              </a:rPr>
              <a:t>(a</a:t>
            </a:r>
            <a:r>
              <a:rPr lang="en-US" sz="3100" b="1" u="none" strike="noStrike" dirty="0">
                <a:solidFill>
                  <a:srgbClr val="242424"/>
                </a:solidFill>
                <a:effectLst/>
                <a:latin typeface="+mn-lt"/>
              </a:rPr>
              <a:t>ligned with student aspirations and higher education options)</a:t>
            </a:r>
            <a:r>
              <a:rPr lang="en-US" b="1" u="none" strike="noStrike" dirty="0">
                <a:solidFill>
                  <a:srgbClr val="242424"/>
                </a:solidFill>
                <a:effectLst/>
                <a:latin typeface="+mn-lt"/>
              </a:rPr>
              <a:t>.</a:t>
            </a:r>
            <a:br>
              <a:rPr lang="en-US" b="0" i="0" u="none" strike="noStrike" dirty="0">
                <a:solidFill>
                  <a:srgbClr val="242424"/>
                </a:solidFill>
                <a:effectLst/>
                <a:latin typeface="Segoe UI" panose="020B0502040204020203" pitchFamily="34" charset="0"/>
              </a:rPr>
            </a:br>
            <a:endParaRPr lang="en-US" dirty="0"/>
          </a:p>
        </p:txBody>
      </p:sp>
      <p:sp>
        <p:nvSpPr>
          <p:cNvPr id="3" name="Content Placeholder 2">
            <a:extLst>
              <a:ext uri="{FF2B5EF4-FFF2-40B4-BE49-F238E27FC236}">
                <a16:creationId xmlns:a16="http://schemas.microsoft.com/office/drawing/2014/main" id="{BFCD6B6A-C36A-F6C8-E92E-DBFC70BE01E5}"/>
              </a:ext>
            </a:extLst>
          </p:cNvPr>
          <p:cNvSpPr>
            <a:spLocks noGrp="1"/>
          </p:cNvSpPr>
          <p:nvPr>
            <p:ph idx="1"/>
          </p:nvPr>
        </p:nvSpPr>
        <p:spPr>
          <a:xfrm>
            <a:off x="838200" y="1376516"/>
            <a:ext cx="10515600" cy="5260258"/>
          </a:xfrm>
        </p:spPr>
        <p:txBody>
          <a:bodyPr>
            <a:normAutofit fontScale="92500" lnSpcReduction="10000"/>
          </a:bodyPr>
          <a:lstStyle/>
          <a:p>
            <a:pPr algn="l"/>
            <a:r>
              <a:rPr lang="en-US" sz="3400" b="1" i="0" u="none" strike="noStrike" dirty="0">
                <a:solidFill>
                  <a:srgbClr val="242424"/>
                </a:solidFill>
                <a:effectLst/>
                <a:latin typeface="UICTFontTextStyleBody"/>
              </a:rPr>
              <a:t>When students leave elementary school, they all move on to middle school, and it makes sense that there is a common elementary curriculum. Similarly, when students leave middle school, they all move on to high school, again arguing for a common middle school curriculum. However, when high school must prepare students for a variety of futures—immediate employment, the military, non-STEM coursework at community colleges, non-STEM coursework at four-year colleges and universities, STEM coursework at 2-year and 4-year institutions of higher education, and STEM coursework at selective four-year colleges and universities—a single high school pathway cannot meet these diverse aspirational routes. </a:t>
            </a:r>
            <a:endParaRPr lang="en-US" dirty="0"/>
          </a:p>
        </p:txBody>
      </p:sp>
    </p:spTree>
    <p:extLst>
      <p:ext uri="{BB962C8B-B14F-4D97-AF65-F5344CB8AC3E}">
        <p14:creationId xmlns:p14="http://schemas.microsoft.com/office/powerpoint/2010/main" val="2372368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5A96-1128-8CE8-C475-56F8C73B5E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C46AFF-4CFA-F0D8-75A8-0393FFA2E374}"/>
              </a:ext>
            </a:extLst>
          </p:cNvPr>
          <p:cNvSpPr>
            <a:spLocks noGrp="1"/>
          </p:cNvSpPr>
          <p:nvPr>
            <p:ph idx="1"/>
          </p:nvPr>
        </p:nvSpPr>
        <p:spPr/>
        <p:txBody>
          <a:bodyPr/>
          <a:lstStyle/>
          <a:p>
            <a:pPr marL="0" indent="0">
              <a:buNone/>
            </a:pPr>
            <a:r>
              <a:rPr lang="en-US" sz="2800" b="1" i="0" u="none" strike="noStrike" dirty="0">
                <a:solidFill>
                  <a:srgbClr val="242424"/>
                </a:solidFill>
                <a:effectLst/>
                <a:latin typeface="UICTFontTextStyleBody"/>
              </a:rPr>
              <a:t>Colleges and universities have broadened course offerings beyond a single calculus pathway, and high schools must expect four years of mathematics organized around a common, integrated program of two or three years of algebra, geometry, and statistics. This is followed by equally rigorous, but differentiated calculus, statistics, data science, and quantitative literacy options in the last year or two of high school. Importantly, students should choose an option based on their own aspirations (not others’ perceptions of their ability), and all options should lead smoothly into four-year degree programs.</a:t>
            </a:r>
            <a:endParaRPr lang="en-US" sz="2800" b="1" i="0" u="none" strike="noStrike" dirty="0">
              <a:solidFill>
                <a:srgbClr val="242424"/>
              </a:solidFill>
              <a:effectLst/>
              <a:latin typeface="Segoe UI" panose="020B0502040204020203" pitchFamily="34" charset="0"/>
            </a:endParaRPr>
          </a:p>
          <a:p>
            <a:pPr marL="0" indent="0">
              <a:buNone/>
            </a:pPr>
            <a:endParaRPr lang="en-US" dirty="0"/>
          </a:p>
        </p:txBody>
      </p:sp>
    </p:spTree>
    <p:extLst>
      <p:ext uri="{BB962C8B-B14F-4D97-AF65-F5344CB8AC3E}">
        <p14:creationId xmlns:p14="http://schemas.microsoft.com/office/powerpoint/2010/main" val="2726526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05D0F-FCB3-9E33-2568-1FB854FAEDF1}"/>
              </a:ext>
            </a:extLst>
          </p:cNvPr>
          <p:cNvSpPr>
            <a:spLocks noGrp="1"/>
          </p:cNvSpPr>
          <p:nvPr>
            <p:ph type="title"/>
          </p:nvPr>
        </p:nvSpPr>
        <p:spPr>
          <a:xfrm>
            <a:off x="838200" y="365126"/>
            <a:ext cx="10515600" cy="283804"/>
          </a:xfrm>
        </p:spPr>
        <p:txBody>
          <a:bodyPr>
            <a:normAutofit fontScale="90000"/>
          </a:bodyPr>
          <a:lstStyle/>
          <a:p>
            <a:r>
              <a:rPr lang="en-US" b="1" dirty="0">
                <a:latin typeface="+mn-lt"/>
              </a:rPr>
              <a:t>How we might organize High School Math</a:t>
            </a:r>
          </a:p>
        </p:txBody>
      </p:sp>
      <p:pic>
        <p:nvPicPr>
          <p:cNvPr id="4" name="Content Placeholder 3" descr="Table">
            <a:extLst>
              <a:ext uri="{FF2B5EF4-FFF2-40B4-BE49-F238E27FC236}">
                <a16:creationId xmlns:a16="http://schemas.microsoft.com/office/drawing/2014/main" id="{EEDA823E-3F93-6A5A-DD6B-E2623F22AA57}"/>
              </a:ext>
            </a:extLst>
          </p:cNvPr>
          <p:cNvPicPr>
            <a:picLocks noGrp="1" noChangeAspect="1"/>
          </p:cNvPicPr>
          <p:nvPr>
            <p:ph idx="1"/>
          </p:nvPr>
        </p:nvPicPr>
        <p:blipFill>
          <a:blip r:embed="rId2"/>
          <a:stretch>
            <a:fillRect/>
          </a:stretch>
        </p:blipFill>
        <p:spPr>
          <a:xfrm>
            <a:off x="1553496" y="786582"/>
            <a:ext cx="9187121" cy="5975468"/>
          </a:xfrm>
          <a:prstGeom prst="rect">
            <a:avLst/>
          </a:prstGeom>
        </p:spPr>
      </p:pic>
    </p:spTree>
    <p:extLst>
      <p:ext uri="{BB962C8B-B14F-4D97-AF65-F5344CB8AC3E}">
        <p14:creationId xmlns:p14="http://schemas.microsoft.com/office/powerpoint/2010/main" val="1212242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97515-67D2-FFBE-C842-1EF9F14088B3}"/>
              </a:ext>
            </a:extLst>
          </p:cNvPr>
          <p:cNvSpPr>
            <a:spLocks noGrp="1"/>
          </p:cNvSpPr>
          <p:nvPr>
            <p:ph type="title"/>
          </p:nvPr>
        </p:nvSpPr>
        <p:spPr/>
        <p:txBody>
          <a:bodyPr/>
          <a:lstStyle/>
          <a:p>
            <a:r>
              <a:rPr lang="en-US" b="1" dirty="0">
                <a:latin typeface="+mn-lt"/>
              </a:rPr>
              <a:t>Strategy #8: Create and use a shared, written common Vision of Excellence</a:t>
            </a:r>
          </a:p>
        </p:txBody>
      </p:sp>
      <p:sp>
        <p:nvSpPr>
          <p:cNvPr id="3" name="Content Placeholder 2">
            <a:extLst>
              <a:ext uri="{FF2B5EF4-FFF2-40B4-BE49-F238E27FC236}">
                <a16:creationId xmlns:a16="http://schemas.microsoft.com/office/drawing/2014/main" id="{A769F81F-CCE1-6949-B34E-E202FEEBA1B2}"/>
              </a:ext>
            </a:extLst>
          </p:cNvPr>
          <p:cNvSpPr>
            <a:spLocks noGrp="1"/>
          </p:cNvSpPr>
          <p:nvPr>
            <p:ph idx="1"/>
          </p:nvPr>
        </p:nvSpPr>
        <p:spPr/>
        <p:txBody>
          <a:bodyPr>
            <a:normAutofit fontScale="92500" lnSpcReduction="10000"/>
          </a:bodyPr>
          <a:lstStyle/>
          <a:p>
            <a:pPr algn="l"/>
            <a:r>
              <a:rPr lang="en-US" b="1" i="0" u="none" strike="noStrike" dirty="0">
                <a:solidFill>
                  <a:srgbClr val="242424"/>
                </a:solidFill>
                <a:effectLst/>
                <a:latin typeface="UICTFontTextStyleBody"/>
              </a:rPr>
              <a:t>As a nation, we need clarity about what effective teaching and learning of mathematics looks like, providing explicit, research-affirmed guidance to all who teach mathematics and narrowing the range of instructional quality. This goal is met in many schools and districts with a shared vision of effective teaching and learning of mathematics that informs instructional decisions, professional development, supervision, evaluation, and hiring. Such an effective vision statement describes what one would see in a classroom where mathematics instruction was impactful, including such elements as the clarity of learning goals, use of rich tasks, drawing on familiar contexts, student engagement and discourse, effective differentiation by means of alternative approaches and multiple representations, and the gathering and use of formative evidence of success.</a:t>
            </a:r>
            <a:endParaRPr lang="en-US" b="1" i="0" u="none" strike="noStrike" dirty="0">
              <a:solidFill>
                <a:srgbClr val="242424"/>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2484475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49F1-4290-31D9-1F49-924AE459F6E8}"/>
              </a:ext>
            </a:extLst>
          </p:cNvPr>
          <p:cNvSpPr>
            <a:spLocks noGrp="1"/>
          </p:cNvSpPr>
          <p:nvPr>
            <p:ph type="title"/>
          </p:nvPr>
        </p:nvSpPr>
        <p:spPr/>
        <p:txBody>
          <a:bodyPr/>
          <a:lstStyle/>
          <a:p>
            <a:r>
              <a:rPr lang="en-US" b="1" dirty="0">
                <a:latin typeface="+mn-lt"/>
              </a:rPr>
              <a:t>A sample vision statement</a:t>
            </a:r>
          </a:p>
        </p:txBody>
      </p:sp>
      <p:sp>
        <p:nvSpPr>
          <p:cNvPr id="3" name="Content Placeholder 2">
            <a:extLst>
              <a:ext uri="{FF2B5EF4-FFF2-40B4-BE49-F238E27FC236}">
                <a16:creationId xmlns:a16="http://schemas.microsoft.com/office/drawing/2014/main" id="{E64E3C35-AA2E-3232-DF74-03E780D53E97}"/>
              </a:ext>
            </a:extLst>
          </p:cNvPr>
          <p:cNvSpPr>
            <a:spLocks noGrp="1"/>
          </p:cNvSpPr>
          <p:nvPr>
            <p:ph idx="1"/>
          </p:nvPr>
        </p:nvSpPr>
        <p:spPr/>
        <p:txBody>
          <a:bodyPr/>
          <a:lstStyle/>
          <a:p>
            <a:pPr marL="0" indent="0">
              <a:buNone/>
            </a:pPr>
            <a:r>
              <a:rPr lang="en-US" sz="3200" b="1" dirty="0">
                <a:effectLst/>
                <a:latin typeface="Arial" panose="020B0604020202020204" pitchFamily="34" charset="0"/>
                <a:ea typeface="Calibri" panose="020F0502020204030204" pitchFamily="34" charset="0"/>
                <a:cs typeface="Times New Roman" panose="02020603050405020304" pitchFamily="18" charset="0"/>
              </a:rPr>
              <a:t>Our shared commitment is that every Highlands School student receives well-planned, well-executed mathematics instruction that consistently reflects our vision of active engagement in thought-provoking tasks, productive discussion about mathematical ideas and common misconceptions, and the individual and collective construction of understanding via problem-solving and inquiry.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94453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C2395-487C-BCEC-6484-5AED51025A70}"/>
              </a:ext>
            </a:extLst>
          </p:cNvPr>
          <p:cNvSpPr>
            <a:spLocks noGrp="1"/>
          </p:cNvSpPr>
          <p:nvPr>
            <p:ph type="title"/>
          </p:nvPr>
        </p:nvSpPr>
        <p:spPr>
          <a:xfrm>
            <a:off x="838200" y="365126"/>
            <a:ext cx="10515600" cy="3159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F6E1056-C21D-0FC8-2EEE-4E71CB2009A2}"/>
              </a:ext>
            </a:extLst>
          </p:cNvPr>
          <p:cNvSpPr>
            <a:spLocks noGrp="1"/>
          </p:cNvSpPr>
          <p:nvPr>
            <p:ph idx="1"/>
          </p:nvPr>
        </p:nvSpPr>
        <p:spPr>
          <a:xfrm>
            <a:off x="838200" y="914400"/>
            <a:ext cx="10515600" cy="5262563"/>
          </a:xfrm>
        </p:spPr>
        <p:txBody>
          <a:bodyPr>
            <a:normAutofit lnSpcReduction="10000"/>
          </a:bodyPr>
          <a:lstStyle/>
          <a:p>
            <a:pPr marL="0" indent="0">
              <a:buNone/>
            </a:pPr>
            <a:r>
              <a:rPr lang="en-US" sz="3200" dirty="0">
                <a:effectLst/>
                <a:latin typeface="Arial" panose="020B0604020202020204" pitchFamily="34" charset="0"/>
                <a:ea typeface="Calibri" panose="020F0502020204030204" pitchFamily="34" charset="0"/>
                <a:cs typeface="Times New Roman" panose="02020603050405020304" pitchFamily="18" charset="0"/>
              </a:rPr>
              <a:t>This commitment requires that teachers plan their lessons around </a:t>
            </a:r>
            <a:r>
              <a:rPr lang="en-US" sz="3200" b="1" dirty="0">
                <a:effectLst/>
                <a:latin typeface="Arial" panose="020B0604020202020204" pitchFamily="34" charset="0"/>
                <a:ea typeface="Calibri" panose="020F0502020204030204" pitchFamily="34" charset="0"/>
                <a:cs typeface="Times New Roman" panose="02020603050405020304" pitchFamily="18" charset="0"/>
              </a:rPr>
              <a:t>rich tasks </a:t>
            </a:r>
            <a:r>
              <a:rPr lang="en-US" sz="3200" dirty="0">
                <a:effectLst/>
                <a:latin typeface="Arial" panose="020B0604020202020204" pitchFamily="34" charset="0"/>
                <a:ea typeface="Calibri" panose="020F0502020204030204" pitchFamily="34" charset="0"/>
                <a:cs typeface="Times New Roman" panose="02020603050405020304" pitchFamily="18" charset="0"/>
              </a:rPr>
              <a:t>that are supported by </a:t>
            </a:r>
            <a:r>
              <a:rPr lang="en-US" sz="3200" b="1" dirty="0">
                <a:effectLst/>
                <a:latin typeface="Arial" panose="020B0604020202020204" pitchFamily="34" charset="0"/>
                <a:ea typeface="Calibri" panose="020F0502020204030204" pitchFamily="34" charset="0"/>
                <a:cs typeface="Times New Roman" panose="02020603050405020304" pitchFamily="18" charset="0"/>
              </a:rPr>
              <a:t>targeted questions </a:t>
            </a:r>
            <a:r>
              <a:rPr lang="en-US" sz="3200" dirty="0">
                <a:effectLst/>
                <a:latin typeface="Arial" panose="020B0604020202020204" pitchFamily="34" charset="0"/>
                <a:ea typeface="Calibri" panose="020F0502020204030204" pitchFamily="34" charset="0"/>
                <a:cs typeface="Times New Roman" panose="02020603050405020304" pitchFamily="18" charset="0"/>
              </a:rPr>
              <a:t>and powerful </a:t>
            </a:r>
            <a:r>
              <a:rPr lang="en-US" sz="3200" b="1" dirty="0">
                <a:effectLst/>
                <a:latin typeface="Arial" panose="020B0604020202020204" pitchFamily="34" charset="0"/>
                <a:ea typeface="Calibri" panose="020F0502020204030204" pitchFamily="34" charset="0"/>
                <a:cs typeface="Times New Roman" panose="02020603050405020304" pitchFamily="18" charset="0"/>
              </a:rPr>
              <a:t>lesson debrief discussions.  </a:t>
            </a:r>
            <a:r>
              <a:rPr lang="en-US" sz="3200" dirty="0">
                <a:effectLst/>
                <a:latin typeface="Arial" panose="020B0604020202020204" pitchFamily="34" charset="0"/>
                <a:ea typeface="Calibri" panose="020F0502020204030204" pitchFamily="34" charset="0"/>
                <a:cs typeface="Times New Roman" panose="02020603050405020304" pitchFamily="18" charset="0"/>
              </a:rPr>
              <a:t>Such lessons are diametrically opposite of the “I show, we practice, you do” model of direct instruction that essentially tells students what to remember and how to get right answers. For example, the “trick” to “invert and multiply” (as opposed to understanding that dividing by a number is the same of multiplying by the inverse of that number) works in the short-term, but does not support mathematics as a sense-making enterprise and does not foster an inherent love of mathematics and its power and beauty.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63573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C656DF-33E2-5D69-E6A1-CDC6F633E7FE}"/>
              </a:ext>
            </a:extLst>
          </p:cNvPr>
          <p:cNvPicPr>
            <a:picLocks noChangeAspect="1"/>
          </p:cNvPicPr>
          <p:nvPr/>
        </p:nvPicPr>
        <p:blipFill>
          <a:blip r:embed="rId2"/>
          <a:stretch>
            <a:fillRect/>
          </a:stretch>
        </p:blipFill>
        <p:spPr>
          <a:xfrm>
            <a:off x="0" y="901130"/>
            <a:ext cx="12192000" cy="5055739"/>
          </a:xfrm>
          <a:prstGeom prst="rect">
            <a:avLst/>
          </a:prstGeom>
        </p:spPr>
      </p:pic>
    </p:spTree>
    <p:extLst>
      <p:ext uri="{BB962C8B-B14F-4D97-AF65-F5344CB8AC3E}">
        <p14:creationId xmlns:p14="http://schemas.microsoft.com/office/powerpoint/2010/main" val="39789031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EFDF2-17C0-0B89-0761-291B47ABB128}"/>
              </a:ext>
            </a:extLst>
          </p:cNvPr>
          <p:cNvSpPr>
            <a:spLocks noGrp="1"/>
          </p:cNvSpPr>
          <p:nvPr>
            <p:ph type="title"/>
          </p:nvPr>
        </p:nvSpPr>
        <p:spPr>
          <a:xfrm>
            <a:off x="838200" y="365126"/>
            <a:ext cx="10515600" cy="315912"/>
          </a:xfrm>
        </p:spPr>
        <p:txBody>
          <a:bodyPr>
            <a:normAutofit fontScale="90000"/>
          </a:bodyPr>
          <a:lstStyle/>
          <a:p>
            <a:endParaRPr lang="en-US" dirty="0"/>
          </a:p>
        </p:txBody>
      </p:sp>
      <p:graphicFrame>
        <p:nvGraphicFramePr>
          <p:cNvPr id="4" name="Content Placeholder 3">
            <a:extLst>
              <a:ext uri="{FF2B5EF4-FFF2-40B4-BE49-F238E27FC236}">
                <a16:creationId xmlns:a16="http://schemas.microsoft.com/office/drawing/2014/main" id="{0C452525-E380-F3F9-310E-DC11613CB01A}"/>
              </a:ext>
            </a:extLst>
          </p:cNvPr>
          <p:cNvGraphicFramePr>
            <a:graphicFrameLocks noGrp="1"/>
          </p:cNvGraphicFramePr>
          <p:nvPr>
            <p:ph idx="1"/>
            <p:extLst>
              <p:ext uri="{D42A27DB-BD31-4B8C-83A1-F6EECF244321}">
                <p14:modId xmlns:p14="http://schemas.microsoft.com/office/powerpoint/2010/main" val="1731253252"/>
              </p:ext>
            </p:extLst>
          </p:nvPr>
        </p:nvGraphicFramePr>
        <p:xfrm>
          <a:off x="838200" y="942975"/>
          <a:ext cx="10134600" cy="6200141"/>
        </p:xfrm>
        <a:graphic>
          <a:graphicData uri="http://schemas.openxmlformats.org/drawingml/2006/table">
            <a:tbl>
              <a:tblPr firstRow="1" firstCol="1" bandRow="1">
                <a:tableStyleId>{00A15C55-8517-42AA-B614-E9B94910E393}</a:tableStyleId>
              </a:tblPr>
              <a:tblGrid>
                <a:gridCol w="2499741">
                  <a:extLst>
                    <a:ext uri="{9D8B030D-6E8A-4147-A177-3AD203B41FA5}">
                      <a16:colId xmlns:a16="http://schemas.microsoft.com/office/drawing/2014/main" val="2525021948"/>
                    </a:ext>
                  </a:extLst>
                </a:gridCol>
                <a:gridCol w="3518154">
                  <a:extLst>
                    <a:ext uri="{9D8B030D-6E8A-4147-A177-3AD203B41FA5}">
                      <a16:colId xmlns:a16="http://schemas.microsoft.com/office/drawing/2014/main" val="651373909"/>
                    </a:ext>
                  </a:extLst>
                </a:gridCol>
                <a:gridCol w="4116705">
                  <a:extLst>
                    <a:ext uri="{9D8B030D-6E8A-4147-A177-3AD203B41FA5}">
                      <a16:colId xmlns:a16="http://schemas.microsoft.com/office/drawing/2014/main" val="823383015"/>
                    </a:ext>
                  </a:extLst>
                </a:gridCol>
              </a:tblGrid>
              <a:tr h="282447">
                <a:tc>
                  <a:txBody>
                    <a:bodyPr/>
                    <a:lstStyle/>
                    <a:p>
                      <a:pPr marL="0" marR="0">
                        <a:lnSpc>
                          <a:spcPct val="115000"/>
                        </a:lnSpc>
                        <a:spcAft>
                          <a:spcPts val="1000"/>
                        </a:spcAft>
                      </a:pPr>
                      <a:r>
                        <a:rPr lang="en-US" sz="2400" b="1" dirty="0">
                          <a:solidFill>
                            <a:schemeClr val="tx1"/>
                          </a:solidFill>
                          <a:effectLst/>
                        </a:rPr>
                        <a:t>What students ARE doing:</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04" marR="51904" marT="0" marB="0"/>
                </a:tc>
                <a:tc>
                  <a:txBody>
                    <a:bodyPr/>
                    <a:lstStyle/>
                    <a:p>
                      <a:pPr marL="0" marR="0">
                        <a:lnSpc>
                          <a:spcPct val="115000"/>
                        </a:lnSpc>
                        <a:spcAft>
                          <a:spcPts val="1000"/>
                        </a:spcAft>
                      </a:pPr>
                      <a:r>
                        <a:rPr lang="en-US" sz="2400" dirty="0">
                          <a:solidFill>
                            <a:schemeClr val="tx1"/>
                          </a:solidFill>
                          <a:effectLst/>
                        </a:rPr>
                        <a:t>What teachers ARE doing:</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04" marR="51904" marT="0" marB="0"/>
                </a:tc>
                <a:tc>
                  <a:txBody>
                    <a:bodyPr/>
                    <a:lstStyle/>
                    <a:p>
                      <a:pPr marL="0" marR="0">
                        <a:lnSpc>
                          <a:spcPct val="115000"/>
                        </a:lnSpc>
                        <a:spcAft>
                          <a:spcPts val="1000"/>
                        </a:spcAft>
                      </a:pPr>
                      <a:r>
                        <a:rPr lang="en-US" sz="2400" b="1" kern="1200" dirty="0">
                          <a:solidFill>
                            <a:schemeClr val="tx1"/>
                          </a:solidFill>
                          <a:effectLst/>
                        </a:rPr>
                        <a:t>What leaders ARE doing:</a:t>
                      </a:r>
                      <a:endParaRPr lang="en-US" sz="2400" b="1" kern="1200" dirty="0">
                        <a:solidFill>
                          <a:schemeClr val="tx1"/>
                        </a:solidFill>
                        <a:effectLst/>
                        <a:latin typeface="+mn-lt"/>
                        <a:ea typeface="+mn-ea"/>
                        <a:cs typeface="+mn-cs"/>
                      </a:endParaRPr>
                    </a:p>
                  </a:txBody>
                  <a:tcPr marL="51904" marR="51904" marT="0" marB="0"/>
                </a:tc>
                <a:extLst>
                  <a:ext uri="{0D108BD9-81ED-4DB2-BD59-A6C34878D82A}">
                    <a16:rowId xmlns:a16="http://schemas.microsoft.com/office/drawing/2014/main" val="2811220518"/>
                  </a:ext>
                </a:extLst>
              </a:tr>
              <a:tr h="4951540">
                <a:tc>
                  <a:txBody>
                    <a:bodyPr/>
                    <a:lstStyle/>
                    <a:p>
                      <a:pPr marL="342900" marR="0" lvl="0" indent="-342900">
                        <a:lnSpc>
                          <a:spcPct val="115000"/>
                        </a:lnSpc>
                        <a:buFont typeface="Symbol" panose="05050102010706020507" pitchFamily="18" charset="2"/>
                        <a:buChar char=""/>
                      </a:pPr>
                      <a:r>
                        <a:rPr lang="en-US" sz="1400" b="1" dirty="0">
                          <a:solidFill>
                            <a:schemeClr val="tx1"/>
                          </a:solidFill>
                          <a:effectLst/>
                        </a:rPr>
                        <a:t>Actively engaging in solving rich problems that are aligned with the curriculum standards</a:t>
                      </a:r>
                    </a:p>
                    <a:p>
                      <a:pPr marL="342900" marR="0" lvl="0" indent="-342900">
                        <a:lnSpc>
                          <a:spcPct val="115000"/>
                        </a:lnSpc>
                        <a:buFont typeface="Symbol" panose="05050102010706020507" pitchFamily="18" charset="2"/>
                        <a:buChar char=""/>
                      </a:pPr>
                      <a:r>
                        <a:rPr lang="en-US" sz="1400" b="1" dirty="0">
                          <a:solidFill>
                            <a:schemeClr val="tx1"/>
                          </a:solidFill>
                          <a:effectLst/>
                        </a:rPr>
                        <a:t>Regularly engaging in productive discourse about their thinking and reasoning</a:t>
                      </a:r>
                    </a:p>
                    <a:p>
                      <a:pPr marL="342900" marR="0" lvl="0" indent="-342900">
                        <a:lnSpc>
                          <a:spcPct val="115000"/>
                        </a:lnSpc>
                        <a:buFont typeface="Symbol" panose="05050102010706020507" pitchFamily="18" charset="2"/>
                        <a:buChar char=""/>
                      </a:pPr>
                      <a:r>
                        <a:rPr lang="en-US" sz="1400" b="1" dirty="0">
                          <a:solidFill>
                            <a:schemeClr val="tx1"/>
                          </a:solidFill>
                          <a:effectLst/>
                        </a:rPr>
                        <a:t>Grappling with mathematical ideas and making and exploring conjectures about those mathematical ideas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04" marR="51904" marT="0" marB="0"/>
                </a:tc>
                <a:tc>
                  <a:txBody>
                    <a:bodyPr/>
                    <a:lstStyle/>
                    <a:p>
                      <a:pPr marL="342900" marR="0" lvl="0" indent="-342900">
                        <a:lnSpc>
                          <a:spcPct val="115000"/>
                        </a:lnSpc>
                        <a:buFont typeface="Symbol" panose="05050102010706020507" pitchFamily="18" charset="2"/>
                        <a:buChar char=""/>
                      </a:pPr>
                      <a:r>
                        <a:rPr lang="en-US" sz="1400" b="1" dirty="0">
                          <a:solidFill>
                            <a:schemeClr val="tx1"/>
                          </a:solidFill>
                          <a:effectLst/>
                        </a:rPr>
                        <a:t>Thoroughly studying the curriculum standards, the textbook and other resources to develop an understanding of the key mathematical understandings across a grade, unit, or lesson</a:t>
                      </a:r>
                    </a:p>
                    <a:p>
                      <a:pPr marL="342900" marR="0" lvl="0" indent="-342900">
                        <a:lnSpc>
                          <a:spcPct val="115000"/>
                        </a:lnSpc>
                        <a:buFont typeface="Symbol" panose="05050102010706020507" pitchFamily="18" charset="2"/>
                        <a:buChar char=""/>
                      </a:pPr>
                      <a:r>
                        <a:rPr lang="en-US" sz="1400" b="1" dirty="0">
                          <a:solidFill>
                            <a:schemeClr val="tx1"/>
                          </a:solidFill>
                          <a:effectLst/>
                        </a:rPr>
                        <a:t>Carefully selecting rich tasks that support reasoning and problem solving</a:t>
                      </a:r>
                    </a:p>
                    <a:p>
                      <a:pPr marL="342900" marR="0" lvl="0" indent="-342900">
                        <a:lnSpc>
                          <a:spcPct val="115000"/>
                        </a:lnSpc>
                        <a:buFont typeface="Symbol" panose="05050102010706020507" pitchFamily="18" charset="2"/>
                        <a:buChar char=""/>
                      </a:pPr>
                      <a:r>
                        <a:rPr lang="en-US" sz="1400" b="1" dirty="0">
                          <a:solidFill>
                            <a:schemeClr val="tx1"/>
                          </a:solidFill>
                          <a:effectLst/>
                        </a:rPr>
                        <a:t>Anticipating students’ solutions and strategies to each task</a:t>
                      </a:r>
                    </a:p>
                    <a:p>
                      <a:pPr marL="342900" marR="0" lvl="0" indent="-342900">
                        <a:lnSpc>
                          <a:spcPct val="115000"/>
                        </a:lnSpc>
                        <a:buFont typeface="Symbol" panose="05050102010706020507" pitchFamily="18" charset="2"/>
                        <a:buChar char=""/>
                      </a:pPr>
                      <a:r>
                        <a:rPr lang="en-US" sz="1400" b="1" dirty="0">
                          <a:solidFill>
                            <a:schemeClr val="tx1"/>
                          </a:solidFill>
                          <a:effectLst/>
                        </a:rPr>
                        <a:t>Carefully crafting and asking targeted questions that focus on the key mathematical understandings</a:t>
                      </a:r>
                    </a:p>
                    <a:p>
                      <a:pPr marL="342900" marR="0" lvl="0" indent="-342900">
                        <a:lnSpc>
                          <a:spcPct val="115000"/>
                        </a:lnSpc>
                        <a:buFont typeface="Symbol" panose="05050102010706020507" pitchFamily="18" charset="2"/>
                        <a:buChar char=""/>
                      </a:pPr>
                      <a:r>
                        <a:rPr lang="en-US" sz="1400" b="1" dirty="0">
                          <a:solidFill>
                            <a:schemeClr val="tx1"/>
                          </a:solidFill>
                          <a:effectLst/>
                        </a:rPr>
                        <a:t>Making frequent use of the “discourse clouds”:  Why? Can you explain?  Who did it differently?  Convince us?  How did you picture that?</a:t>
                      </a:r>
                    </a:p>
                    <a:p>
                      <a:pPr marL="342900" marR="0" lvl="0" indent="-342900">
                        <a:lnSpc>
                          <a:spcPct val="115000"/>
                        </a:lnSpc>
                        <a:buFont typeface="Symbol" panose="05050102010706020507" pitchFamily="18" charset="2"/>
                        <a:buChar char=""/>
                      </a:pPr>
                      <a:r>
                        <a:rPr lang="en-US" sz="1400" b="1" dirty="0">
                          <a:solidFill>
                            <a:schemeClr val="tx1"/>
                          </a:solidFill>
                          <a:effectLst/>
                        </a:rPr>
                        <a:t>Regularly collecting and using formal and informal evidence to assess scholar understanding of the big mathematical ideas and adjusting their instruction accordingly</a:t>
                      </a:r>
                    </a:p>
                    <a:p>
                      <a:pPr marL="228600" marR="0">
                        <a:lnSpc>
                          <a:spcPct val="115000"/>
                        </a:lnSpc>
                      </a:pPr>
                      <a:r>
                        <a:rPr lang="en-US" sz="1400" b="1" dirty="0">
                          <a:solidFill>
                            <a:schemeClr val="tx1"/>
                          </a:solidFill>
                          <a:effectLst/>
                        </a:rPr>
                        <a:t> </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04" marR="51904" marT="0" marB="0"/>
                </a:tc>
                <a:tc>
                  <a:txBody>
                    <a:bodyPr/>
                    <a:lstStyle/>
                    <a:p>
                      <a:pPr marL="342900" marR="0" lvl="0" indent="-342900">
                        <a:lnSpc>
                          <a:spcPct val="115000"/>
                        </a:lnSpc>
                        <a:buFont typeface="Symbol" panose="05050102010706020507" pitchFamily="18" charset="2"/>
                        <a:buChar char=""/>
                      </a:pPr>
                      <a:r>
                        <a:rPr lang="en-US" sz="1400" b="1" kern="1200" dirty="0">
                          <a:solidFill>
                            <a:schemeClr val="tx1"/>
                          </a:solidFill>
                          <a:effectLst/>
                        </a:rPr>
                        <a:t>Regularly meeting with teachers to help them think through their lesson plans, including clarifying the learning goal, the selection of rich, aligned tasks and the questions to be asked during the lesson</a:t>
                      </a:r>
                    </a:p>
                    <a:p>
                      <a:pPr marL="342900" marR="0" lvl="0" indent="-342900">
                        <a:lnSpc>
                          <a:spcPct val="115000"/>
                        </a:lnSpc>
                        <a:buFont typeface="Symbol" panose="05050102010706020507" pitchFamily="18" charset="2"/>
                        <a:buChar char=""/>
                      </a:pPr>
                      <a:r>
                        <a:rPr lang="en-US" sz="1400" b="1" kern="1200" dirty="0">
                          <a:solidFill>
                            <a:schemeClr val="tx1"/>
                          </a:solidFill>
                          <a:effectLst/>
                        </a:rPr>
                        <a:t>Co-teaching the lesson in ways that support the teacher and maintain a focus on the learning goals</a:t>
                      </a:r>
                    </a:p>
                    <a:p>
                      <a:pPr marL="342900" marR="0" lvl="0" indent="-342900">
                        <a:lnSpc>
                          <a:spcPct val="115000"/>
                        </a:lnSpc>
                        <a:buFont typeface="Symbol" panose="05050102010706020507" pitchFamily="18" charset="2"/>
                        <a:buChar char=""/>
                      </a:pPr>
                      <a:r>
                        <a:rPr lang="en-US" sz="1400" b="1" kern="1200" dirty="0">
                          <a:solidFill>
                            <a:schemeClr val="tx1"/>
                          </a:solidFill>
                          <a:effectLst/>
                        </a:rPr>
                        <a:t>Taking notes to support a productive debriefing and action planning session</a:t>
                      </a:r>
                    </a:p>
                    <a:p>
                      <a:pPr marL="228600" marR="0">
                        <a:lnSpc>
                          <a:spcPct val="115000"/>
                        </a:lnSpc>
                        <a:spcAft>
                          <a:spcPts val="1000"/>
                        </a:spcAft>
                      </a:pPr>
                      <a:r>
                        <a:rPr lang="en-US" sz="1400" b="1" kern="1200" dirty="0">
                          <a:solidFill>
                            <a:schemeClr val="tx1"/>
                          </a:solidFill>
                          <a:effectLst/>
                        </a:rPr>
                        <a:t> </a:t>
                      </a:r>
                      <a:endParaRPr lang="en-US" sz="1400" b="1" kern="1200" dirty="0">
                        <a:solidFill>
                          <a:schemeClr val="tx1"/>
                        </a:solidFill>
                        <a:effectLst/>
                        <a:latin typeface="+mn-lt"/>
                        <a:ea typeface="+mn-ea"/>
                        <a:cs typeface="+mn-cs"/>
                      </a:endParaRPr>
                    </a:p>
                  </a:txBody>
                  <a:tcPr marL="51904" marR="51904" marT="0" marB="0"/>
                </a:tc>
                <a:extLst>
                  <a:ext uri="{0D108BD9-81ED-4DB2-BD59-A6C34878D82A}">
                    <a16:rowId xmlns:a16="http://schemas.microsoft.com/office/drawing/2014/main" val="275665418"/>
                  </a:ext>
                </a:extLst>
              </a:tr>
            </a:tbl>
          </a:graphicData>
        </a:graphic>
      </p:graphicFrame>
      <p:sp>
        <p:nvSpPr>
          <p:cNvPr id="5" name="Rectangle 1">
            <a:extLst>
              <a:ext uri="{FF2B5EF4-FFF2-40B4-BE49-F238E27FC236}">
                <a16:creationId xmlns:a16="http://schemas.microsoft.com/office/drawing/2014/main" id="{6080A11A-BD19-F0B5-53C0-1BD0396179DF}"/>
              </a:ext>
            </a:extLst>
          </p:cNvPr>
          <p:cNvSpPr>
            <a:spLocks noChangeArrowheads="1"/>
          </p:cNvSpPr>
          <p:nvPr/>
        </p:nvSpPr>
        <p:spPr bwMode="auto">
          <a:xfrm>
            <a:off x="-9029053" y="27782"/>
            <a:ext cx="2091625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20480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969F8-8C31-88AB-C3D3-CD17BA6FDB88}"/>
              </a:ext>
            </a:extLst>
          </p:cNvPr>
          <p:cNvSpPr>
            <a:spLocks noGrp="1"/>
          </p:cNvSpPr>
          <p:nvPr>
            <p:ph type="title"/>
          </p:nvPr>
        </p:nvSpPr>
        <p:spPr>
          <a:xfrm>
            <a:off x="726233" y="374457"/>
            <a:ext cx="10515600" cy="381324"/>
          </a:xfrm>
        </p:spPr>
        <p:txBody>
          <a:bodyPr>
            <a:normAutofit fontScale="90000"/>
          </a:bodyPr>
          <a:lstStyle/>
          <a:p>
            <a:endParaRPr lang="en-US" b="1" dirty="0"/>
          </a:p>
        </p:txBody>
      </p:sp>
      <p:graphicFrame>
        <p:nvGraphicFramePr>
          <p:cNvPr id="4" name="Content Placeholder 3">
            <a:extLst>
              <a:ext uri="{FF2B5EF4-FFF2-40B4-BE49-F238E27FC236}">
                <a16:creationId xmlns:a16="http://schemas.microsoft.com/office/drawing/2014/main" id="{480249D1-2A58-A702-FD1C-C63EAC16C47F}"/>
              </a:ext>
            </a:extLst>
          </p:cNvPr>
          <p:cNvGraphicFramePr>
            <a:graphicFrameLocks noGrp="1"/>
          </p:cNvGraphicFramePr>
          <p:nvPr>
            <p:ph idx="1"/>
            <p:extLst>
              <p:ext uri="{D42A27DB-BD31-4B8C-83A1-F6EECF244321}">
                <p14:modId xmlns:p14="http://schemas.microsoft.com/office/powerpoint/2010/main" val="2597055491"/>
              </p:ext>
            </p:extLst>
          </p:nvPr>
        </p:nvGraphicFramePr>
        <p:xfrm>
          <a:off x="979714" y="867747"/>
          <a:ext cx="11122090" cy="5862310"/>
        </p:xfrm>
        <a:graphic>
          <a:graphicData uri="http://schemas.openxmlformats.org/drawingml/2006/table">
            <a:tbl>
              <a:tblPr firstRow="1" firstCol="1" bandRow="1">
                <a:tableStyleId>{00A15C55-8517-42AA-B614-E9B94910E393}</a:tableStyleId>
              </a:tblPr>
              <a:tblGrid>
                <a:gridCol w="3118850">
                  <a:extLst>
                    <a:ext uri="{9D8B030D-6E8A-4147-A177-3AD203B41FA5}">
                      <a16:colId xmlns:a16="http://schemas.microsoft.com/office/drawing/2014/main" val="2861153789"/>
                    </a:ext>
                  </a:extLst>
                </a:gridCol>
                <a:gridCol w="4389494">
                  <a:extLst>
                    <a:ext uri="{9D8B030D-6E8A-4147-A177-3AD203B41FA5}">
                      <a16:colId xmlns:a16="http://schemas.microsoft.com/office/drawing/2014/main" val="1096588005"/>
                    </a:ext>
                  </a:extLst>
                </a:gridCol>
                <a:gridCol w="3613746">
                  <a:extLst>
                    <a:ext uri="{9D8B030D-6E8A-4147-A177-3AD203B41FA5}">
                      <a16:colId xmlns:a16="http://schemas.microsoft.com/office/drawing/2014/main" val="1513614520"/>
                    </a:ext>
                  </a:extLst>
                </a:gridCol>
              </a:tblGrid>
              <a:tr h="593805">
                <a:tc>
                  <a:txBody>
                    <a:bodyPr/>
                    <a:lstStyle/>
                    <a:p>
                      <a:pPr marL="0" marR="0">
                        <a:lnSpc>
                          <a:spcPct val="115000"/>
                        </a:lnSpc>
                        <a:spcAft>
                          <a:spcPts val="1000"/>
                        </a:spcAft>
                      </a:pPr>
                      <a:r>
                        <a:rPr lang="en-US" sz="2000" b="1" dirty="0">
                          <a:solidFill>
                            <a:schemeClr val="tx1"/>
                          </a:solidFill>
                          <a:effectLst/>
                        </a:rPr>
                        <a:t>What students are NOT doing:</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2000" b="1">
                          <a:solidFill>
                            <a:schemeClr val="tx1"/>
                          </a:solidFill>
                          <a:effectLst/>
                        </a:rPr>
                        <a:t>What teachers are NOT doing:</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Aft>
                          <a:spcPts val="1000"/>
                        </a:spcAft>
                      </a:pPr>
                      <a:r>
                        <a:rPr lang="en-US" sz="2000" b="1">
                          <a:solidFill>
                            <a:schemeClr val="tx1"/>
                          </a:solidFill>
                          <a:effectLst/>
                        </a:rPr>
                        <a:t>What leaders are NOT doing:</a:t>
                      </a:r>
                      <a:endParaRPr lang="en-US" sz="20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6368484"/>
                  </a:ext>
                </a:extLst>
              </a:tr>
              <a:tr h="5181844">
                <a:tc>
                  <a:txBody>
                    <a:bodyPr/>
                    <a:lstStyle/>
                    <a:p>
                      <a:pPr marL="342900" marR="0" lvl="0" indent="-342900">
                        <a:lnSpc>
                          <a:spcPct val="115000"/>
                        </a:lnSpc>
                        <a:buFont typeface="Symbol" panose="05050102010706020507" pitchFamily="18" charset="2"/>
                        <a:buChar char=""/>
                      </a:pPr>
                      <a:r>
                        <a:rPr lang="en-US" sz="2000" b="1" dirty="0">
                          <a:solidFill>
                            <a:schemeClr val="tx1"/>
                          </a:solidFill>
                          <a:effectLst/>
                        </a:rPr>
                        <a:t>Solving more than three naked problems from a worksheet without the chance to explain their thinking </a:t>
                      </a:r>
                    </a:p>
                    <a:p>
                      <a:pPr marL="342900" marR="0" lvl="0" indent="-342900">
                        <a:lnSpc>
                          <a:spcPct val="115000"/>
                        </a:lnSpc>
                        <a:buFont typeface="Symbol" panose="05050102010706020507" pitchFamily="18" charset="2"/>
                        <a:buChar char=""/>
                      </a:pPr>
                      <a:r>
                        <a:rPr lang="en-US" sz="2000" b="1" dirty="0">
                          <a:solidFill>
                            <a:schemeClr val="tx1"/>
                          </a:solidFill>
                          <a:effectLst/>
                        </a:rPr>
                        <a:t>Listening to explanations by the teacher without interruption</a:t>
                      </a:r>
                    </a:p>
                    <a:p>
                      <a:pPr marL="342900" marR="0" lvl="0" indent="-342900">
                        <a:lnSpc>
                          <a:spcPct val="115000"/>
                        </a:lnSpc>
                        <a:buFont typeface="Symbol" panose="05050102010706020507" pitchFamily="18" charset="2"/>
                        <a:buChar char=""/>
                      </a:pPr>
                      <a:r>
                        <a:rPr lang="en-US" sz="2000" b="1" dirty="0">
                          <a:solidFill>
                            <a:schemeClr val="tx1"/>
                          </a:solidFill>
                          <a:effectLst/>
                        </a:rPr>
                        <a:t>Regurgitating procedures to get answers</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buFont typeface="Symbol" panose="05050102010706020507" pitchFamily="18" charset="2"/>
                        <a:buChar char=""/>
                      </a:pPr>
                      <a:r>
                        <a:rPr lang="en-US" sz="2000" b="1" kern="1200" dirty="0">
                          <a:solidFill>
                            <a:schemeClr val="tx1"/>
                          </a:solidFill>
                          <a:effectLst/>
                        </a:rPr>
                        <a:t>Showing students how to solve problems and expecting them to replicate the process solely on the basis of remembering</a:t>
                      </a:r>
                    </a:p>
                    <a:p>
                      <a:pPr marL="342900" marR="0" lvl="0" indent="-342900">
                        <a:lnSpc>
                          <a:spcPct val="115000"/>
                        </a:lnSpc>
                        <a:buFont typeface="Symbol" panose="05050102010706020507" pitchFamily="18" charset="2"/>
                        <a:buChar char=""/>
                      </a:pPr>
                      <a:r>
                        <a:rPr lang="en-US" sz="2000" b="1" kern="1200" dirty="0">
                          <a:solidFill>
                            <a:schemeClr val="tx1"/>
                          </a:solidFill>
                          <a:effectLst/>
                        </a:rPr>
                        <a:t>Using the phrases “this is the rule” or this is “how you solve this” or “this is what you have to remember” without including reasons, explanations or a focus on WHY</a:t>
                      </a:r>
                    </a:p>
                    <a:p>
                      <a:pPr marL="342900" marR="0" lvl="0" indent="-342900">
                        <a:lnSpc>
                          <a:spcPct val="115000"/>
                        </a:lnSpc>
                        <a:buFont typeface="Symbol" panose="05050102010706020507" pitchFamily="18" charset="2"/>
                        <a:buChar char=""/>
                      </a:pPr>
                      <a:r>
                        <a:rPr lang="en-US" sz="2000" b="1" kern="1200" dirty="0">
                          <a:solidFill>
                            <a:schemeClr val="tx1"/>
                          </a:solidFill>
                          <a:effectLst/>
                        </a:rPr>
                        <a:t>Allowing students to solve problems without providing any opportunities for feedback</a:t>
                      </a:r>
                    </a:p>
                    <a:p>
                      <a:pPr marL="228600" marR="0">
                        <a:lnSpc>
                          <a:spcPct val="115000"/>
                        </a:lnSpc>
                      </a:pPr>
                      <a:r>
                        <a:rPr lang="en-US" sz="2000" b="1" kern="1200" dirty="0">
                          <a:solidFill>
                            <a:schemeClr val="tx1"/>
                          </a:solidFill>
                          <a:effectLst/>
                        </a:rPr>
                        <a:t> </a:t>
                      </a:r>
                      <a:endParaRPr lang="en-US" sz="2000" b="1" kern="1200" dirty="0">
                        <a:solidFill>
                          <a:schemeClr val="tx1"/>
                        </a:solidFill>
                        <a:effectLst/>
                        <a:latin typeface="+mn-lt"/>
                        <a:ea typeface="+mn-ea"/>
                        <a:cs typeface="+mn-cs"/>
                      </a:endParaRPr>
                    </a:p>
                  </a:txBody>
                  <a:tcPr marL="68580" marR="68580" marT="0" marB="0"/>
                </a:tc>
                <a:tc>
                  <a:txBody>
                    <a:bodyPr/>
                    <a:lstStyle/>
                    <a:p>
                      <a:pPr marL="342900" marR="0" lvl="0" indent="-342900">
                        <a:lnSpc>
                          <a:spcPct val="115000"/>
                        </a:lnSpc>
                        <a:buFont typeface="Symbol" panose="05050102010706020507" pitchFamily="18" charset="2"/>
                        <a:buChar char=""/>
                      </a:pPr>
                      <a:r>
                        <a:rPr lang="en-US" sz="2000" b="1" dirty="0">
                          <a:solidFill>
                            <a:schemeClr val="tx1"/>
                          </a:solidFill>
                          <a:effectLst/>
                        </a:rPr>
                        <a:t>Sitting on the sidelines, not interrupting or participating in the lesson</a:t>
                      </a:r>
                    </a:p>
                    <a:p>
                      <a:pPr marL="342900" marR="0" lvl="0" indent="-342900">
                        <a:lnSpc>
                          <a:spcPct val="115000"/>
                        </a:lnSpc>
                        <a:buFont typeface="Symbol" panose="05050102010706020507" pitchFamily="18" charset="2"/>
                        <a:buChar char=""/>
                      </a:pPr>
                      <a:r>
                        <a:rPr lang="en-US" sz="2000" b="1" dirty="0">
                          <a:solidFill>
                            <a:schemeClr val="tx1"/>
                          </a:solidFill>
                          <a:effectLst/>
                        </a:rPr>
                        <a:t>Using the co-teaching/coaching process only for evaluation</a:t>
                      </a:r>
                    </a:p>
                    <a:p>
                      <a:pPr marL="342900" marR="0" lvl="0" indent="-342900">
                        <a:lnSpc>
                          <a:spcPct val="115000"/>
                        </a:lnSpc>
                        <a:spcAft>
                          <a:spcPts val="1000"/>
                        </a:spcAft>
                        <a:buFont typeface="Symbol" panose="05050102010706020507" pitchFamily="18" charset="2"/>
                        <a:buChar char=""/>
                      </a:pPr>
                      <a:r>
                        <a:rPr lang="en-US" sz="2000" b="1" dirty="0">
                          <a:solidFill>
                            <a:schemeClr val="tx1"/>
                          </a:solidFill>
                          <a:effectLst/>
                        </a:rPr>
                        <a:t>Only using co-teaching and coaching, with no opportunities for pre-planning or debriefing</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9525356"/>
                  </a:ext>
                </a:extLst>
              </a:tr>
            </a:tbl>
          </a:graphicData>
        </a:graphic>
      </p:graphicFrame>
    </p:spTree>
    <p:extLst>
      <p:ext uri="{BB962C8B-B14F-4D97-AF65-F5344CB8AC3E}">
        <p14:creationId xmlns:p14="http://schemas.microsoft.com/office/powerpoint/2010/main" val="1775031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mn-lt"/>
              </a:rPr>
              <a:t>Strategy #9: Ensure we have adequate time</a:t>
            </a:r>
          </a:p>
        </p:txBody>
      </p:sp>
      <p:sp>
        <p:nvSpPr>
          <p:cNvPr id="3" name="Content Placeholder 2"/>
          <p:cNvSpPr>
            <a:spLocks noGrp="1"/>
          </p:cNvSpPr>
          <p:nvPr>
            <p:ph idx="1"/>
          </p:nvPr>
        </p:nvSpPr>
        <p:spPr/>
        <p:txBody>
          <a:bodyPr>
            <a:normAutofit/>
          </a:bodyPr>
          <a:lstStyle/>
          <a:p>
            <a:pPr marL="0" indent="0">
              <a:buNone/>
            </a:pPr>
            <a:r>
              <a:rPr lang="en-US" sz="4400" b="1" dirty="0"/>
              <a:t>When math class periods are only 45 or 47 or 49 minutes, teachers are being set up.</a:t>
            </a:r>
          </a:p>
          <a:p>
            <a:pPr marL="0" indent="0">
              <a:buNone/>
            </a:pPr>
            <a:endParaRPr lang="en-US" sz="4400" b="1" dirty="0"/>
          </a:p>
          <a:p>
            <a:pPr marL="0" indent="0">
              <a:buNone/>
            </a:pPr>
            <a:r>
              <a:rPr lang="en-US" sz="4400" b="1" dirty="0"/>
              <a:t>Effective teaching of our standards requires 60 minutes per day!</a:t>
            </a:r>
          </a:p>
          <a:p>
            <a:pPr marL="0" indent="0">
              <a:buNone/>
            </a:pPr>
            <a:endParaRPr lang="en-US" sz="4400" b="1" dirty="0"/>
          </a:p>
          <a:p>
            <a:pPr marL="0" indent="0">
              <a:buNone/>
            </a:pPr>
            <a:endParaRPr lang="en-US" b="1" dirty="0"/>
          </a:p>
        </p:txBody>
      </p:sp>
    </p:spTree>
    <p:extLst>
      <p:ext uri="{BB962C8B-B14F-4D97-AF65-F5344CB8AC3E}">
        <p14:creationId xmlns:p14="http://schemas.microsoft.com/office/powerpoint/2010/main" val="161674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5C60-502E-45F0-9B6F-5D3B65518CE7}"/>
              </a:ext>
            </a:extLst>
          </p:cNvPr>
          <p:cNvSpPr>
            <a:spLocks noGrp="1"/>
          </p:cNvSpPr>
          <p:nvPr>
            <p:ph type="title"/>
          </p:nvPr>
        </p:nvSpPr>
        <p:spPr/>
        <p:txBody>
          <a:bodyPr/>
          <a:lstStyle/>
          <a:p>
            <a:r>
              <a:rPr lang="en-US" b="1" dirty="0">
                <a:latin typeface="+mn-lt"/>
              </a:rPr>
              <a:t>We are adamant that 58 minutes/day for math is the absolute minimum EVER.</a:t>
            </a:r>
          </a:p>
        </p:txBody>
      </p:sp>
      <p:sp>
        <p:nvSpPr>
          <p:cNvPr id="3" name="Content Placeholder 2">
            <a:extLst>
              <a:ext uri="{FF2B5EF4-FFF2-40B4-BE49-F238E27FC236}">
                <a16:creationId xmlns:a16="http://schemas.microsoft.com/office/drawing/2014/main" id="{6EE84A26-3C71-4E46-952C-EB7FEE0286B8}"/>
              </a:ext>
            </a:extLst>
          </p:cNvPr>
          <p:cNvSpPr>
            <a:spLocks noGrp="1"/>
          </p:cNvSpPr>
          <p:nvPr>
            <p:ph idx="1"/>
          </p:nvPr>
        </p:nvSpPr>
        <p:spPr/>
        <p:txBody>
          <a:bodyPr>
            <a:normAutofit lnSpcReduction="10000"/>
          </a:bodyPr>
          <a:lstStyle/>
          <a:p>
            <a:r>
              <a:rPr lang="en-US" sz="3600" b="1" dirty="0"/>
              <a:t>Watch me:      kids in rows    47 minute period</a:t>
            </a:r>
          </a:p>
          <a:p>
            <a:r>
              <a:rPr lang="en-US" sz="3600" b="1" dirty="0"/>
              <a:t>I rush.  I get shrill.  I watch the clock.  I cut corners.  I fail to be responsive to students.</a:t>
            </a:r>
          </a:p>
          <a:p>
            <a:endParaRPr lang="en-US" sz="3600" b="1" dirty="0"/>
          </a:p>
          <a:p>
            <a:r>
              <a:rPr lang="en-US" sz="3600" b="1" dirty="0"/>
              <a:t>Then watch me:   kids in groups of 3 or 4   60 minutes</a:t>
            </a:r>
          </a:p>
          <a:p>
            <a:r>
              <a:rPr lang="en-US" sz="3600" b="1" dirty="0"/>
              <a:t>All the difference in the world – time for cumulative review or number talk, time for an exit ticket, time to think, time to use lesson chunks.</a:t>
            </a:r>
          </a:p>
        </p:txBody>
      </p:sp>
    </p:spTree>
    <p:extLst>
      <p:ext uri="{BB962C8B-B14F-4D97-AF65-F5344CB8AC3E}">
        <p14:creationId xmlns:p14="http://schemas.microsoft.com/office/powerpoint/2010/main" val="229884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56C5C-9B2E-436C-8EB6-2F2146357EA6}"/>
              </a:ext>
            </a:extLst>
          </p:cNvPr>
          <p:cNvSpPr>
            <a:spLocks noGrp="1"/>
          </p:cNvSpPr>
          <p:nvPr>
            <p:ph type="title"/>
          </p:nvPr>
        </p:nvSpPr>
        <p:spPr/>
        <p:txBody>
          <a:bodyPr/>
          <a:lstStyle/>
          <a:p>
            <a:r>
              <a:rPr lang="en-US" b="1" dirty="0">
                <a:latin typeface="+mn-lt"/>
              </a:rPr>
              <a:t>Effective, equity-minded teachers:</a:t>
            </a:r>
          </a:p>
        </p:txBody>
      </p:sp>
      <p:sp>
        <p:nvSpPr>
          <p:cNvPr id="3" name="Content Placeholder 2">
            <a:extLst>
              <a:ext uri="{FF2B5EF4-FFF2-40B4-BE49-F238E27FC236}">
                <a16:creationId xmlns:a16="http://schemas.microsoft.com/office/drawing/2014/main" id="{90BDDD77-7CC3-44F4-911F-2896B525E580}"/>
              </a:ext>
            </a:extLst>
          </p:cNvPr>
          <p:cNvSpPr>
            <a:spLocks noGrp="1"/>
          </p:cNvSpPr>
          <p:nvPr>
            <p:ph idx="1"/>
          </p:nvPr>
        </p:nvSpPr>
        <p:spPr/>
        <p:txBody>
          <a:bodyPr>
            <a:normAutofit fontScale="92500" lnSpcReduction="20000"/>
          </a:bodyPr>
          <a:lstStyle/>
          <a:p>
            <a:pPr marL="0" indent="0">
              <a:buNone/>
            </a:pPr>
            <a:r>
              <a:rPr lang="en-US" sz="3600" b="1" dirty="0"/>
              <a:t>When asked:</a:t>
            </a:r>
          </a:p>
          <a:p>
            <a:pPr marL="457200" lvl="1" indent="0">
              <a:buNone/>
            </a:pPr>
            <a:r>
              <a:rPr lang="en-US" sz="3200" b="1" dirty="0"/>
              <a:t>“Why aren’t our math scores higher?”</a:t>
            </a:r>
          </a:p>
          <a:p>
            <a:pPr marL="457200" lvl="1" indent="0">
              <a:buNone/>
            </a:pPr>
            <a:r>
              <a:rPr lang="en-US" sz="3200" b="1" dirty="0"/>
              <a:t>“Why are do many students more being more successful?”</a:t>
            </a:r>
          </a:p>
          <a:p>
            <a:pPr marL="0" indent="0">
              <a:buNone/>
            </a:pPr>
            <a:r>
              <a:rPr lang="en-US" sz="3600" b="1" dirty="0"/>
              <a:t>Non-compliant leaders respond:</a:t>
            </a:r>
          </a:p>
          <a:p>
            <a:pPr marL="0" indent="0">
              <a:buNone/>
            </a:pPr>
            <a:endParaRPr lang="en-US" sz="3600" b="1" dirty="0"/>
          </a:p>
          <a:p>
            <a:pPr marL="0" indent="0">
              <a:buNone/>
            </a:pPr>
            <a:r>
              <a:rPr lang="en-US" sz="4800" b="1" dirty="0"/>
              <a:t>“Simple. Our kids and teachers are cheated by anything less than 60 minutes given the district/state curriculum.”</a:t>
            </a:r>
          </a:p>
          <a:p>
            <a:pPr marL="0" indent="0">
              <a:buNone/>
            </a:pPr>
            <a:r>
              <a:rPr lang="en-US" sz="3900" b="1" dirty="0"/>
              <a:t>And then we compromise at 58.</a:t>
            </a:r>
          </a:p>
        </p:txBody>
      </p:sp>
    </p:spTree>
    <p:extLst>
      <p:ext uri="{BB962C8B-B14F-4D97-AF65-F5344CB8AC3E}">
        <p14:creationId xmlns:p14="http://schemas.microsoft.com/office/powerpoint/2010/main" val="213664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CA66A-CB26-1F02-EDFC-358F0DB18CA6}"/>
              </a:ext>
            </a:extLst>
          </p:cNvPr>
          <p:cNvSpPr>
            <a:spLocks noGrp="1"/>
          </p:cNvSpPr>
          <p:nvPr>
            <p:ph type="title"/>
          </p:nvPr>
        </p:nvSpPr>
        <p:spPr>
          <a:xfrm>
            <a:off x="838200" y="365126"/>
            <a:ext cx="10515600" cy="19471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2760C59F-F5B8-965C-C5F5-20C1C83B4627}"/>
              </a:ext>
            </a:extLst>
          </p:cNvPr>
          <p:cNvSpPr>
            <a:spLocks noGrp="1"/>
          </p:cNvSpPr>
          <p:nvPr>
            <p:ph idx="1"/>
          </p:nvPr>
        </p:nvSpPr>
        <p:spPr>
          <a:xfrm>
            <a:off x="838200" y="690465"/>
            <a:ext cx="10515600" cy="5981020"/>
          </a:xfrm>
        </p:spPr>
        <p:txBody>
          <a:bodyPr>
            <a:normAutofit/>
          </a:bodyPr>
          <a:lstStyle/>
          <a:p>
            <a:pPr marL="0" indent="0">
              <a:buNone/>
            </a:pPr>
            <a:r>
              <a:rPr lang="en-US" sz="3000" b="1" i="0" u="none" strike="noStrike" dirty="0">
                <a:solidFill>
                  <a:srgbClr val="242424"/>
                </a:solidFill>
                <a:effectLst/>
                <a:latin typeface="UICTFontTextStyleBody"/>
              </a:rPr>
              <a:t>Both the quality and quantity of time are critical components of high-quality mathematics programs. Too often, curriculum materials that are written on the basis of up to 60 minutes per day are squeezed into 40- or 50-minute periods that seriously compromise teachers’ abilities to effectively implement the programs.  </a:t>
            </a:r>
          </a:p>
          <a:p>
            <a:pPr marL="0" indent="0">
              <a:buNone/>
            </a:pPr>
            <a:r>
              <a:rPr lang="en-US" sz="3000" b="1" i="0" u="none" strike="noStrike" dirty="0">
                <a:solidFill>
                  <a:srgbClr val="242424"/>
                </a:solidFill>
                <a:effectLst/>
                <a:latin typeface="UICTFontTextStyleBody"/>
              </a:rPr>
              <a:t>Limited time results in limited quality regardless of the overall quality of the use of that time.  Similarly, adding more time without using it to implement many of these actions is unlikely to make much of a difference in student learning. No one argues that mathematics warrants an equivalent allocation of time as English Language Arts (ELA), but when the gap between ELA and mathematics is often more than an hour each day, changes to school schedules must be considered.</a:t>
            </a:r>
            <a:endParaRPr lang="en-US" sz="3000" b="1" i="0" u="none" strike="noStrike" dirty="0">
              <a:solidFill>
                <a:srgbClr val="242424"/>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1947403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E16C7-2480-4C4D-A666-01E442906D47}"/>
              </a:ext>
            </a:extLst>
          </p:cNvPr>
          <p:cNvSpPr>
            <a:spLocks noGrp="1"/>
          </p:cNvSpPr>
          <p:nvPr>
            <p:ph type="title"/>
          </p:nvPr>
        </p:nvSpPr>
        <p:spPr/>
        <p:txBody>
          <a:bodyPr/>
          <a:lstStyle/>
          <a:p>
            <a:r>
              <a:rPr lang="en-US" b="1" dirty="0">
                <a:latin typeface="+mn-lt"/>
              </a:rPr>
              <a:t>Finally, as we all know:</a:t>
            </a:r>
          </a:p>
        </p:txBody>
      </p:sp>
      <p:sp>
        <p:nvSpPr>
          <p:cNvPr id="3" name="Content Placeholder 2">
            <a:extLst>
              <a:ext uri="{FF2B5EF4-FFF2-40B4-BE49-F238E27FC236}">
                <a16:creationId xmlns:a16="http://schemas.microsoft.com/office/drawing/2014/main" id="{62897574-0A21-405F-BA58-A628F5C36C79}"/>
              </a:ext>
            </a:extLst>
          </p:cNvPr>
          <p:cNvSpPr>
            <a:spLocks noGrp="1"/>
          </p:cNvSpPr>
          <p:nvPr>
            <p:ph idx="1"/>
          </p:nvPr>
        </p:nvSpPr>
        <p:spPr>
          <a:xfrm>
            <a:off x="838200" y="1476374"/>
            <a:ext cx="10515600" cy="4876801"/>
          </a:xfrm>
        </p:spPr>
        <p:txBody>
          <a:bodyPr>
            <a:normAutofit fontScale="92500" lnSpcReduction="20000"/>
          </a:bodyPr>
          <a:lstStyle/>
          <a:p>
            <a:pPr marL="0" indent="0">
              <a:buNone/>
            </a:pPr>
            <a:r>
              <a:rPr lang="en-US" b="1" dirty="0"/>
              <a:t>When it comes to most PD, </a:t>
            </a:r>
          </a:p>
          <a:p>
            <a:r>
              <a:rPr lang="en-US" b="1" dirty="0"/>
              <a:t>What is typical is done TO us, rarely WITH us.</a:t>
            </a:r>
          </a:p>
          <a:p>
            <a:r>
              <a:rPr lang="en-US" b="1" dirty="0"/>
              <a:t>What is typical ignores common sense and research.</a:t>
            </a:r>
          </a:p>
          <a:p>
            <a:r>
              <a:rPr lang="en-US" b="1" dirty="0"/>
              <a:t>What is typical hasn’t worked and needs to change.</a:t>
            </a:r>
          </a:p>
          <a:p>
            <a:pPr marL="0" indent="0">
              <a:buNone/>
            </a:pPr>
            <a:r>
              <a:rPr lang="en-US" b="1" dirty="0"/>
              <a:t>In fact, in two major random controlled studies, even incredibly well planned and delivered PD resulted in:</a:t>
            </a:r>
          </a:p>
          <a:p>
            <a:pPr>
              <a:buFontTx/>
              <a:buChar char="-"/>
            </a:pPr>
            <a:r>
              <a:rPr lang="en-US" b="1" dirty="0"/>
              <a:t>No change in teacher knowledge;</a:t>
            </a:r>
          </a:p>
          <a:p>
            <a:pPr>
              <a:buFontTx/>
              <a:buChar char="-"/>
            </a:pPr>
            <a:r>
              <a:rPr lang="en-US" b="1" dirty="0"/>
              <a:t>No change in teacher classroom practice; and</a:t>
            </a:r>
          </a:p>
          <a:p>
            <a:pPr>
              <a:buFontTx/>
              <a:buChar char="-"/>
            </a:pPr>
            <a:r>
              <a:rPr lang="en-US" b="1" dirty="0"/>
              <a:t>Therefore, no change in student achievement.</a:t>
            </a:r>
          </a:p>
          <a:p>
            <a:pPr>
              <a:buFontTx/>
              <a:buChar char="-"/>
            </a:pPr>
            <a:endParaRPr lang="en-US" b="1" dirty="0"/>
          </a:p>
          <a:p>
            <a:pPr marL="0" indent="0">
              <a:buNone/>
            </a:pPr>
            <a:r>
              <a:rPr lang="en-US" b="1" dirty="0"/>
              <a:t>Ergo: it is not “professional” and it doesn’t “develop.”</a:t>
            </a:r>
          </a:p>
          <a:p>
            <a:pPr marL="0" indent="0">
              <a:buNone/>
            </a:pPr>
            <a:r>
              <a:rPr lang="en-US" b="1" dirty="0"/>
              <a:t>And we all know it.</a:t>
            </a:r>
          </a:p>
          <a:p>
            <a:pPr marL="0" indent="0">
              <a:buNone/>
            </a:pPr>
            <a:endParaRPr lang="en-US" b="1" dirty="0"/>
          </a:p>
        </p:txBody>
      </p:sp>
    </p:spTree>
    <p:extLst>
      <p:ext uri="{BB962C8B-B14F-4D97-AF65-F5344CB8AC3E}">
        <p14:creationId xmlns:p14="http://schemas.microsoft.com/office/powerpoint/2010/main" val="6858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7F42E-FA70-C5D6-38CD-97D85D4D9212}"/>
              </a:ext>
            </a:extLst>
          </p:cNvPr>
          <p:cNvSpPr>
            <a:spLocks noGrp="1"/>
          </p:cNvSpPr>
          <p:nvPr>
            <p:ph type="title"/>
          </p:nvPr>
        </p:nvSpPr>
        <p:spPr/>
        <p:txBody>
          <a:bodyPr/>
          <a:lstStyle/>
          <a:p>
            <a:r>
              <a:rPr lang="en-US" b="1" dirty="0">
                <a:latin typeface="+mn-lt"/>
              </a:rPr>
              <a:t>Strategy #10: Foster a culture of professional collaboration</a:t>
            </a:r>
          </a:p>
        </p:txBody>
      </p:sp>
      <p:sp>
        <p:nvSpPr>
          <p:cNvPr id="3" name="Content Placeholder 2">
            <a:extLst>
              <a:ext uri="{FF2B5EF4-FFF2-40B4-BE49-F238E27FC236}">
                <a16:creationId xmlns:a16="http://schemas.microsoft.com/office/drawing/2014/main" id="{C78BA177-6DB0-C96E-AFB7-7B75E41AAE27}"/>
              </a:ext>
            </a:extLst>
          </p:cNvPr>
          <p:cNvSpPr>
            <a:spLocks noGrp="1"/>
          </p:cNvSpPr>
          <p:nvPr>
            <p:ph idx="1"/>
          </p:nvPr>
        </p:nvSpPr>
        <p:spPr>
          <a:xfrm>
            <a:off x="838200" y="1690688"/>
            <a:ext cx="10515600" cy="4971369"/>
          </a:xfrm>
        </p:spPr>
        <p:txBody>
          <a:bodyPr>
            <a:normAutofit fontScale="92500" lnSpcReduction="10000"/>
          </a:bodyPr>
          <a:lstStyle/>
          <a:p>
            <a:pPr algn="l"/>
            <a:r>
              <a:rPr lang="en-US" b="1" i="0" u="none" strike="noStrike" dirty="0">
                <a:solidFill>
                  <a:srgbClr val="242424"/>
                </a:solidFill>
                <a:effectLst/>
                <a:latin typeface="UICTFontTextStyleBody"/>
              </a:rPr>
              <a:t>Every teacher, whether a novice or a veteran, will tell you that professional isolation drains their souls and spirit and compromises their effectiveness. These same teachers recount the joy and impact of their professional learning communities, their grade-level or course teams, their collaborative planning, and collegial observations. In every mathematically effective and high-performing school, there are supported structures like these, expectations for collaboration and allocated time to co-planning, co-observing, and co-reflecting. Wander through a school with members of the business community and the first thing they ask is how and why educators accept such a wide range of quality from classroom to classroom. “Teachers are allowed to stay isolated and disconnected” is a valid, but very unsatisfactory, answer. In contrast, when teachers have the time, space, and support to collaboratively plan, exchange visits, and brainstorm solutions together, they report both higher satisfaction and greater student gains.</a:t>
            </a:r>
            <a:endParaRPr lang="en-US" b="1" i="0" u="none" strike="noStrike" dirty="0">
              <a:solidFill>
                <a:srgbClr val="242424"/>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13774415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5BB8-9F44-40E9-B31E-00903A65A91C}"/>
              </a:ext>
            </a:extLst>
          </p:cNvPr>
          <p:cNvSpPr>
            <a:spLocks noGrp="1"/>
          </p:cNvSpPr>
          <p:nvPr>
            <p:ph type="title"/>
          </p:nvPr>
        </p:nvSpPr>
        <p:spPr/>
        <p:txBody>
          <a:bodyPr/>
          <a:lstStyle/>
          <a:p>
            <a:r>
              <a:rPr lang="en-US" b="1" dirty="0">
                <a:latin typeface="+mn-lt"/>
              </a:rPr>
              <a:t>We need to demand a focus on real Professional Development</a:t>
            </a:r>
          </a:p>
        </p:txBody>
      </p:sp>
      <p:sp>
        <p:nvSpPr>
          <p:cNvPr id="3" name="Content Placeholder 2">
            <a:extLst>
              <a:ext uri="{FF2B5EF4-FFF2-40B4-BE49-F238E27FC236}">
                <a16:creationId xmlns:a16="http://schemas.microsoft.com/office/drawing/2014/main" id="{E0EFEC31-8FF1-4B69-81C8-E846BF470DA6}"/>
              </a:ext>
            </a:extLst>
          </p:cNvPr>
          <p:cNvSpPr>
            <a:spLocks noGrp="1"/>
          </p:cNvSpPr>
          <p:nvPr>
            <p:ph idx="1"/>
          </p:nvPr>
        </p:nvSpPr>
        <p:spPr/>
        <p:txBody>
          <a:bodyPr>
            <a:normAutofit lnSpcReduction="10000"/>
          </a:bodyPr>
          <a:lstStyle/>
          <a:p>
            <a:pPr marL="0" indent="0">
              <a:buNone/>
            </a:pPr>
            <a:r>
              <a:rPr lang="en-US" sz="3600" b="1" dirty="0"/>
              <a:t>Common sense, research-affirmed PD practices that :</a:t>
            </a:r>
          </a:p>
          <a:p>
            <a:r>
              <a:rPr lang="en-US" sz="3600" b="1" dirty="0"/>
              <a:t>help us envision the shifts</a:t>
            </a:r>
          </a:p>
          <a:p>
            <a:r>
              <a:rPr lang="en-US" sz="3600" b="1" dirty="0"/>
              <a:t>address beliefs and mindsets</a:t>
            </a:r>
          </a:p>
          <a:p>
            <a:r>
              <a:rPr lang="en-US" sz="3600" b="1" dirty="0"/>
              <a:t>link opportunities for practice and feedback</a:t>
            </a:r>
          </a:p>
          <a:p>
            <a:r>
              <a:rPr lang="en-US" sz="3600" b="1" dirty="0"/>
              <a:t>involve collaborative work</a:t>
            </a:r>
          </a:p>
          <a:p>
            <a:pPr marL="0" indent="0">
              <a:buNone/>
            </a:pPr>
            <a:r>
              <a:rPr lang="en-US" sz="3600" b="1" u="sng" dirty="0"/>
              <a:t>As opposed to after-school, one-shot, fragmented, not relevant to real needs, imposed PD that rarely focuses on teaching and learning.</a:t>
            </a:r>
          </a:p>
          <a:p>
            <a:pPr marL="0" indent="0">
              <a:buNone/>
            </a:pPr>
            <a:endParaRPr lang="en-US" b="1" dirty="0"/>
          </a:p>
        </p:txBody>
      </p:sp>
    </p:spTree>
    <p:extLst>
      <p:ext uri="{BB962C8B-B14F-4D97-AF65-F5344CB8AC3E}">
        <p14:creationId xmlns:p14="http://schemas.microsoft.com/office/powerpoint/2010/main" val="574110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DFD7-615B-4D34-8362-EB805EB7448E}"/>
              </a:ext>
            </a:extLst>
          </p:cNvPr>
          <p:cNvSpPr>
            <a:spLocks noGrp="1"/>
          </p:cNvSpPr>
          <p:nvPr>
            <p:ph type="title"/>
          </p:nvPr>
        </p:nvSpPr>
        <p:spPr/>
        <p:txBody>
          <a:bodyPr>
            <a:normAutofit/>
          </a:bodyPr>
          <a:lstStyle/>
          <a:p>
            <a:r>
              <a:rPr lang="en-US" b="1" dirty="0">
                <a:latin typeface="+mn-lt"/>
              </a:rPr>
              <a:t>Effective, collegial visits with respectful debriefs</a:t>
            </a:r>
          </a:p>
        </p:txBody>
      </p:sp>
      <p:sp>
        <p:nvSpPr>
          <p:cNvPr id="3" name="Content Placeholder 2">
            <a:extLst>
              <a:ext uri="{FF2B5EF4-FFF2-40B4-BE49-F238E27FC236}">
                <a16:creationId xmlns:a16="http://schemas.microsoft.com/office/drawing/2014/main" id="{D4949DB5-E6BC-4947-B269-C8A41BE666BD}"/>
              </a:ext>
            </a:extLst>
          </p:cNvPr>
          <p:cNvSpPr>
            <a:spLocks noGrp="1"/>
          </p:cNvSpPr>
          <p:nvPr>
            <p:ph idx="1"/>
          </p:nvPr>
        </p:nvSpPr>
        <p:spPr/>
        <p:txBody>
          <a:bodyPr>
            <a:normAutofit fontScale="92500" lnSpcReduction="10000"/>
          </a:bodyPr>
          <a:lstStyle/>
          <a:p>
            <a:r>
              <a:rPr lang="en-US" b="1" dirty="0"/>
              <a:t>The answers to nearly all of our challenges reside to one degree or another within our schools.</a:t>
            </a:r>
          </a:p>
          <a:p>
            <a:r>
              <a:rPr lang="en-US" b="1" dirty="0"/>
              <a:t>No one knows all and no one is perfect – we’re teachers – but someone knows and does things that we don’t.</a:t>
            </a:r>
          </a:p>
          <a:p>
            <a:r>
              <a:rPr lang="en-US" b="1" dirty="0"/>
              <a:t>Why do we act as though there were dragon-infested moats around our </a:t>
            </a:r>
            <a:r>
              <a:rPr lang="en-US" b="1" dirty="0" err="1"/>
              <a:t>classooms</a:t>
            </a:r>
            <a:r>
              <a:rPr lang="en-US" b="1" dirty="0"/>
              <a:t>?</a:t>
            </a:r>
          </a:p>
          <a:p>
            <a:r>
              <a:rPr lang="en-US" b="1" dirty="0"/>
              <a:t>The best schools I know have a system of at least one collegial classroom visit every other week.</a:t>
            </a:r>
          </a:p>
          <a:p>
            <a:r>
              <a:rPr lang="en-US" b="1" dirty="0"/>
              <a:t>Prep periods, test periods with coverage, substitute enabled, during specials – don’t tell me you go non-stop from 8 to 3 M-F.</a:t>
            </a:r>
          </a:p>
          <a:p>
            <a:r>
              <a:rPr lang="en-US" b="1" dirty="0"/>
              <a:t>Followed up ASAP with a truly collegial and professional discussion…</a:t>
            </a:r>
          </a:p>
        </p:txBody>
      </p:sp>
      <p:sp>
        <p:nvSpPr>
          <p:cNvPr id="4" name="Slide Number Placeholder 3">
            <a:extLst>
              <a:ext uri="{FF2B5EF4-FFF2-40B4-BE49-F238E27FC236}">
                <a16:creationId xmlns:a16="http://schemas.microsoft.com/office/drawing/2014/main" id="{A4D99381-7523-4652-9AC9-46115010208A}"/>
              </a:ext>
            </a:extLst>
          </p:cNvPr>
          <p:cNvSpPr>
            <a:spLocks noGrp="1"/>
          </p:cNvSpPr>
          <p:nvPr>
            <p:ph type="sldNum" sz="quarter" idx="12"/>
          </p:nvPr>
        </p:nvSpPr>
        <p:spPr/>
        <p:txBody>
          <a:bodyPr/>
          <a:lstStyle/>
          <a:p>
            <a:fld id="{CF093F1B-1C87-4C1F-A799-9210A4077902}" type="slidenum">
              <a:rPr lang="en-US" smtClean="0"/>
              <a:t>59</a:t>
            </a:fld>
            <a:endParaRPr lang="en-US"/>
          </a:p>
        </p:txBody>
      </p:sp>
    </p:spTree>
    <p:extLst>
      <p:ext uri="{BB962C8B-B14F-4D97-AF65-F5344CB8AC3E}">
        <p14:creationId xmlns:p14="http://schemas.microsoft.com/office/powerpoint/2010/main" val="206217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CA0A5-4619-1A2E-2D4C-264D1AB36C19}"/>
              </a:ext>
            </a:extLst>
          </p:cNvPr>
          <p:cNvSpPr>
            <a:spLocks noGrp="1"/>
          </p:cNvSpPr>
          <p:nvPr>
            <p:ph type="title"/>
          </p:nvPr>
        </p:nvSpPr>
        <p:spPr/>
        <p:txBody>
          <a:bodyPr/>
          <a:lstStyle/>
          <a:p>
            <a:r>
              <a:rPr lang="en-US" b="1" dirty="0">
                <a:latin typeface="+mn-lt"/>
              </a:rPr>
              <a:t>Strategy #1:  Grab ‘</a:t>
            </a:r>
            <a:r>
              <a:rPr lang="en-US" b="1" dirty="0" err="1">
                <a:latin typeface="+mn-lt"/>
              </a:rPr>
              <a:t>em</a:t>
            </a:r>
            <a:r>
              <a:rPr lang="en-US" b="1" dirty="0">
                <a:latin typeface="+mn-lt"/>
              </a:rPr>
              <a:t> in the first 3 minutes</a:t>
            </a:r>
          </a:p>
        </p:txBody>
      </p:sp>
      <p:sp>
        <p:nvSpPr>
          <p:cNvPr id="3" name="Content Placeholder 2">
            <a:extLst>
              <a:ext uri="{FF2B5EF4-FFF2-40B4-BE49-F238E27FC236}">
                <a16:creationId xmlns:a16="http://schemas.microsoft.com/office/drawing/2014/main" id="{D6BC84B6-B352-FBAF-1675-E2CD2EFE1E97}"/>
              </a:ext>
            </a:extLst>
          </p:cNvPr>
          <p:cNvSpPr>
            <a:spLocks noGrp="1"/>
          </p:cNvSpPr>
          <p:nvPr>
            <p:ph idx="1"/>
          </p:nvPr>
        </p:nvSpPr>
        <p:spPr/>
        <p:txBody>
          <a:bodyPr>
            <a:normAutofit/>
          </a:bodyPr>
          <a:lstStyle/>
          <a:p>
            <a:endParaRPr lang="en-US" b="1" dirty="0"/>
          </a:p>
          <a:p>
            <a:r>
              <a:rPr lang="en-US" sz="3600" b="1" dirty="0"/>
              <a:t>With something stimulating</a:t>
            </a:r>
          </a:p>
          <a:p>
            <a:r>
              <a:rPr lang="en-US" sz="3600" b="1" dirty="0"/>
              <a:t>With something that has an opportunity to discuss</a:t>
            </a:r>
          </a:p>
          <a:p>
            <a:r>
              <a:rPr lang="en-US" sz="3600" b="1" dirty="0"/>
              <a:t>With something that lends itself to more than one approach</a:t>
            </a:r>
          </a:p>
          <a:p>
            <a:r>
              <a:rPr lang="en-US" sz="3600" b="1" dirty="0"/>
              <a:t>With something that allows you to launch every lesson with some smiles and some thinking!</a:t>
            </a:r>
          </a:p>
        </p:txBody>
      </p:sp>
    </p:spTree>
    <p:extLst>
      <p:ext uri="{BB962C8B-B14F-4D97-AF65-F5344CB8AC3E}">
        <p14:creationId xmlns:p14="http://schemas.microsoft.com/office/powerpoint/2010/main" val="116702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F93F-341F-4879-8563-D1D485010437}"/>
              </a:ext>
            </a:extLst>
          </p:cNvPr>
          <p:cNvSpPr>
            <a:spLocks noGrp="1"/>
          </p:cNvSpPr>
          <p:nvPr>
            <p:ph type="title"/>
          </p:nvPr>
        </p:nvSpPr>
        <p:spPr/>
        <p:txBody>
          <a:bodyPr/>
          <a:lstStyle/>
          <a:p>
            <a:r>
              <a:rPr lang="en-US" b="1" dirty="0">
                <a:latin typeface="+mn-lt"/>
              </a:rPr>
              <a:t>I have visited your math class earlier today.</a:t>
            </a:r>
          </a:p>
        </p:txBody>
      </p:sp>
      <p:sp>
        <p:nvSpPr>
          <p:cNvPr id="3" name="Content Placeholder 2">
            <a:extLst>
              <a:ext uri="{FF2B5EF4-FFF2-40B4-BE49-F238E27FC236}">
                <a16:creationId xmlns:a16="http://schemas.microsoft.com/office/drawing/2014/main" id="{71857E6C-C136-4350-8982-CAF2E7757ECA}"/>
              </a:ext>
            </a:extLst>
          </p:cNvPr>
          <p:cNvSpPr>
            <a:spLocks noGrp="1"/>
          </p:cNvSpPr>
          <p:nvPr>
            <p:ph idx="1"/>
          </p:nvPr>
        </p:nvSpPr>
        <p:spPr/>
        <p:txBody>
          <a:bodyPr>
            <a:normAutofit fontScale="92500" lnSpcReduction="10000"/>
          </a:bodyPr>
          <a:lstStyle/>
          <a:p>
            <a:r>
              <a:rPr lang="en-US" sz="3600" b="1" dirty="0"/>
              <a:t>What really impressed me (and why)…was…</a:t>
            </a:r>
          </a:p>
          <a:p>
            <a:endParaRPr lang="en-US" sz="3600" b="1" dirty="0"/>
          </a:p>
          <a:p>
            <a:r>
              <a:rPr lang="en-US" sz="3600" b="1" dirty="0"/>
              <a:t>The questions I have about what you/I did are…      (let’s talk and consider these things you might want to consider)</a:t>
            </a:r>
          </a:p>
          <a:p>
            <a:endParaRPr lang="en-US" sz="3600" b="1" dirty="0"/>
          </a:p>
          <a:p>
            <a:r>
              <a:rPr lang="en-US" sz="3600" b="1" dirty="0"/>
              <a:t>The two things that I will consider doing differently starting tomorrow are…    (BOTH the observer and the one being observed)</a:t>
            </a:r>
          </a:p>
        </p:txBody>
      </p:sp>
      <p:sp>
        <p:nvSpPr>
          <p:cNvPr id="4" name="Slide Number Placeholder 3">
            <a:extLst>
              <a:ext uri="{FF2B5EF4-FFF2-40B4-BE49-F238E27FC236}">
                <a16:creationId xmlns:a16="http://schemas.microsoft.com/office/drawing/2014/main" id="{E6BAE3A3-E42E-4439-8E57-5DA153741410}"/>
              </a:ext>
            </a:extLst>
          </p:cNvPr>
          <p:cNvSpPr>
            <a:spLocks noGrp="1"/>
          </p:cNvSpPr>
          <p:nvPr>
            <p:ph type="sldNum" sz="quarter" idx="12"/>
          </p:nvPr>
        </p:nvSpPr>
        <p:spPr/>
        <p:txBody>
          <a:bodyPr/>
          <a:lstStyle/>
          <a:p>
            <a:fld id="{CF093F1B-1C87-4C1F-A799-9210A4077902}" type="slidenum">
              <a:rPr lang="en-US" smtClean="0"/>
              <a:t>60</a:t>
            </a:fld>
            <a:endParaRPr lang="en-US"/>
          </a:p>
        </p:txBody>
      </p:sp>
    </p:spTree>
    <p:extLst>
      <p:ext uri="{BB962C8B-B14F-4D97-AF65-F5344CB8AC3E}">
        <p14:creationId xmlns:p14="http://schemas.microsoft.com/office/powerpoint/2010/main" val="252004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8DFD7-615B-4D34-8362-EB805EB7448E}"/>
              </a:ext>
            </a:extLst>
          </p:cNvPr>
          <p:cNvSpPr>
            <a:spLocks noGrp="1"/>
          </p:cNvSpPr>
          <p:nvPr>
            <p:ph type="title"/>
          </p:nvPr>
        </p:nvSpPr>
        <p:spPr/>
        <p:txBody>
          <a:bodyPr>
            <a:normAutofit/>
          </a:bodyPr>
          <a:lstStyle/>
          <a:p>
            <a:r>
              <a:rPr lang="en-US" b="1" dirty="0">
                <a:latin typeface="+mn-lt"/>
              </a:rPr>
              <a:t>Effective teachers subversively expand the use of video, they use videotape</a:t>
            </a:r>
          </a:p>
        </p:txBody>
      </p:sp>
      <p:sp>
        <p:nvSpPr>
          <p:cNvPr id="3" name="Content Placeholder 2">
            <a:extLst>
              <a:ext uri="{FF2B5EF4-FFF2-40B4-BE49-F238E27FC236}">
                <a16:creationId xmlns:a16="http://schemas.microsoft.com/office/drawing/2014/main" id="{D4949DB5-E6BC-4947-B269-C8A41BE666BD}"/>
              </a:ext>
            </a:extLst>
          </p:cNvPr>
          <p:cNvSpPr>
            <a:spLocks noGrp="1"/>
          </p:cNvSpPr>
          <p:nvPr>
            <p:ph idx="1"/>
          </p:nvPr>
        </p:nvSpPr>
        <p:spPr/>
        <p:txBody>
          <a:bodyPr>
            <a:normAutofit/>
          </a:bodyPr>
          <a:lstStyle/>
          <a:p>
            <a:r>
              <a:rPr lang="en-US" sz="3200" b="1" dirty="0"/>
              <a:t>Have you ever videotaped yourself teaching?</a:t>
            </a:r>
          </a:p>
          <a:p>
            <a:r>
              <a:rPr lang="en-US" sz="3200" b="1" dirty="0"/>
              <a:t>Have you critically reviewed the video by yourself?</a:t>
            </a:r>
          </a:p>
          <a:p>
            <a:r>
              <a:rPr lang="en-US" sz="3200" b="1" dirty="0"/>
              <a:t>Have you done it with others?</a:t>
            </a:r>
          </a:p>
          <a:p>
            <a:r>
              <a:rPr lang="en-US" sz="3200" b="1" dirty="0"/>
              <a:t>Have you considered the power of building a video library of powerful teaching?</a:t>
            </a:r>
          </a:p>
          <a:p>
            <a:r>
              <a:rPr lang="en-US" sz="3200" b="1" dirty="0"/>
              <a:t>Have you considered the difference between an observation and capturing the observation on start-pause-go back video?</a:t>
            </a:r>
          </a:p>
        </p:txBody>
      </p:sp>
      <p:sp>
        <p:nvSpPr>
          <p:cNvPr id="4" name="Slide Number Placeholder 3">
            <a:extLst>
              <a:ext uri="{FF2B5EF4-FFF2-40B4-BE49-F238E27FC236}">
                <a16:creationId xmlns:a16="http://schemas.microsoft.com/office/drawing/2014/main" id="{0FF08391-E565-4BF9-BC3F-C84DD80E8AB1}"/>
              </a:ext>
            </a:extLst>
          </p:cNvPr>
          <p:cNvSpPr>
            <a:spLocks noGrp="1"/>
          </p:cNvSpPr>
          <p:nvPr>
            <p:ph type="sldNum" sz="quarter" idx="12"/>
          </p:nvPr>
        </p:nvSpPr>
        <p:spPr/>
        <p:txBody>
          <a:bodyPr/>
          <a:lstStyle/>
          <a:p>
            <a:fld id="{CF093F1B-1C87-4C1F-A799-9210A4077902}" type="slidenum">
              <a:rPr lang="en-US" smtClean="0"/>
              <a:t>61</a:t>
            </a:fld>
            <a:endParaRPr lang="en-US"/>
          </a:p>
        </p:txBody>
      </p:sp>
    </p:spTree>
    <p:extLst>
      <p:ext uri="{BB962C8B-B14F-4D97-AF65-F5344CB8AC3E}">
        <p14:creationId xmlns:p14="http://schemas.microsoft.com/office/powerpoint/2010/main" val="382713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7D6E4-419A-0151-4256-7FC4F7111E8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CDCC19-E460-9A80-D3EC-3FE93F8D4393}"/>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6000" b="1" dirty="0"/>
              <a:t>In summary:</a:t>
            </a:r>
          </a:p>
        </p:txBody>
      </p:sp>
    </p:spTree>
    <p:extLst>
      <p:ext uri="{BB962C8B-B14F-4D97-AF65-F5344CB8AC3E}">
        <p14:creationId xmlns:p14="http://schemas.microsoft.com/office/powerpoint/2010/main" val="1906664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B5663-7A28-CF62-207F-4BF62F6C8E2E}"/>
              </a:ext>
            </a:extLst>
          </p:cNvPr>
          <p:cNvSpPr>
            <a:spLocks noGrp="1"/>
          </p:cNvSpPr>
          <p:nvPr>
            <p:ph type="title"/>
          </p:nvPr>
        </p:nvSpPr>
        <p:spPr>
          <a:xfrm>
            <a:off x="616688" y="365126"/>
            <a:ext cx="10737112" cy="1202418"/>
          </a:xfrm>
        </p:spPr>
        <p:txBody>
          <a:bodyPr>
            <a:normAutofit/>
          </a:bodyPr>
          <a:lstStyle/>
          <a:p>
            <a:r>
              <a:rPr lang="en-US" b="1" dirty="0">
                <a:latin typeface="+mn-lt"/>
              </a:rPr>
              <a:t>Here’s what successful schools understand</a:t>
            </a:r>
          </a:p>
        </p:txBody>
      </p:sp>
      <p:sp>
        <p:nvSpPr>
          <p:cNvPr id="3" name="Content Placeholder 2">
            <a:extLst>
              <a:ext uri="{FF2B5EF4-FFF2-40B4-BE49-F238E27FC236}">
                <a16:creationId xmlns:a16="http://schemas.microsoft.com/office/drawing/2014/main" id="{C01443A9-7D30-0BD6-45DE-C4B1CEF568ED}"/>
              </a:ext>
            </a:extLst>
          </p:cNvPr>
          <p:cNvSpPr>
            <a:spLocks noGrp="1"/>
          </p:cNvSpPr>
          <p:nvPr>
            <p:ph idx="1"/>
          </p:nvPr>
        </p:nvSpPr>
        <p:spPr>
          <a:xfrm>
            <a:off x="701749" y="1427584"/>
            <a:ext cx="10652051" cy="4749379"/>
          </a:xfrm>
        </p:spPr>
        <p:txBody>
          <a:bodyPr>
            <a:normAutofit fontScale="92500" lnSpcReduction="20000"/>
          </a:bodyPr>
          <a:lstStyle/>
          <a:p>
            <a:r>
              <a:rPr lang="en-US" sz="3200" b="1" dirty="0"/>
              <a:t>It’s the quality of teaching that matters most – every lesson, every day</a:t>
            </a:r>
          </a:p>
          <a:p>
            <a:r>
              <a:rPr lang="en-US" sz="3200" b="1" dirty="0"/>
              <a:t>Kids forget and this expected forgetting must be intentionally addressed</a:t>
            </a:r>
          </a:p>
          <a:p>
            <a:r>
              <a:rPr lang="en-US" sz="3200" b="1" dirty="0"/>
              <a:t>Kid’s learn, visualize and process math differently so that deliberate, planned differentiation is non-negotiable</a:t>
            </a:r>
          </a:p>
          <a:p>
            <a:r>
              <a:rPr lang="en-US" sz="3200" b="1" dirty="0"/>
              <a:t>Our questions and their discourse are far more impactful than our telling and showing</a:t>
            </a:r>
          </a:p>
          <a:p>
            <a:r>
              <a:rPr lang="en-US" sz="3200" b="1" dirty="0"/>
              <a:t>Context matters and drill and kill KILLS</a:t>
            </a:r>
          </a:p>
          <a:p>
            <a:r>
              <a:rPr lang="en-US" sz="3200" b="1" dirty="0"/>
              <a:t>Every lesson must include aligned formative assessment that is then used to reteach and/or target instruction</a:t>
            </a:r>
          </a:p>
          <a:p>
            <a:r>
              <a:rPr lang="en-US" sz="3200" b="1" dirty="0"/>
              <a:t>Teachers cannot do it alone or without quality support</a:t>
            </a:r>
          </a:p>
          <a:p>
            <a:pPr marL="0" indent="0">
              <a:buNone/>
            </a:pPr>
            <a:endParaRPr lang="en-US" sz="3200" b="1" dirty="0"/>
          </a:p>
        </p:txBody>
      </p:sp>
    </p:spTree>
    <p:extLst>
      <p:ext uri="{BB962C8B-B14F-4D97-AF65-F5344CB8AC3E}">
        <p14:creationId xmlns:p14="http://schemas.microsoft.com/office/powerpoint/2010/main" val="428665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Revealing my Age</a:t>
            </a:r>
            <a:endParaRPr lang="en-US" dirty="0">
              <a:latin typeface="+mn-lt"/>
            </a:endParaRPr>
          </a:p>
        </p:txBody>
      </p:sp>
      <p:sp>
        <p:nvSpPr>
          <p:cNvPr id="3" name="Content Placeholder 2"/>
          <p:cNvSpPr>
            <a:spLocks noGrp="1"/>
          </p:cNvSpPr>
          <p:nvPr>
            <p:ph idx="1"/>
          </p:nvPr>
        </p:nvSpPr>
        <p:spPr>
          <a:xfrm>
            <a:off x="838200" y="1690688"/>
            <a:ext cx="10515600" cy="4790794"/>
          </a:xfrm>
        </p:spPr>
        <p:txBody>
          <a:bodyPr>
            <a:normAutofit fontScale="92500"/>
          </a:bodyPr>
          <a:lstStyle/>
          <a:p>
            <a:pPr marL="0" indent="0">
              <a:buNone/>
            </a:pPr>
            <a:r>
              <a:rPr lang="en-US" sz="4000" b="1" dirty="0"/>
              <a:t>As Bobby Kennedy said:</a:t>
            </a:r>
          </a:p>
          <a:p>
            <a:pPr marL="0" indent="0">
              <a:buNone/>
            </a:pPr>
            <a:endParaRPr lang="en-US" sz="4000" b="1" dirty="0"/>
          </a:p>
          <a:p>
            <a:pPr marL="0" indent="0">
              <a:buNone/>
            </a:pPr>
            <a:r>
              <a:rPr lang="en-US" sz="4000" b="1" dirty="0"/>
              <a:t>“Some people see things as they are and ask why;     I dream things that never were and ask why not?”</a:t>
            </a:r>
          </a:p>
          <a:p>
            <a:pPr marL="0" indent="0">
              <a:buNone/>
            </a:pPr>
            <a:endParaRPr lang="en-US" sz="4000" b="1" dirty="0"/>
          </a:p>
          <a:p>
            <a:pPr marL="0" indent="0">
              <a:buNone/>
            </a:pPr>
            <a:r>
              <a:rPr lang="en-US" sz="4000" b="1" dirty="0"/>
              <a:t>I ask you:   Why not?</a:t>
            </a:r>
          </a:p>
          <a:p>
            <a:pPr marL="0" indent="0" algn="ctr">
              <a:buNone/>
            </a:pPr>
            <a:r>
              <a:rPr lang="en-US" sz="6000" b="1" dirty="0"/>
              <a:t>Thank you!</a:t>
            </a:r>
          </a:p>
        </p:txBody>
      </p:sp>
    </p:spTree>
    <p:extLst>
      <p:ext uri="{BB962C8B-B14F-4D97-AF65-F5344CB8AC3E}">
        <p14:creationId xmlns:p14="http://schemas.microsoft.com/office/powerpoint/2010/main" val="60473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9D4C-BCA8-C616-46B2-B1BC2CFE338F}"/>
              </a:ext>
            </a:extLst>
          </p:cNvPr>
          <p:cNvSpPr>
            <a:spLocks noGrp="1"/>
          </p:cNvSpPr>
          <p:nvPr>
            <p:ph type="title"/>
          </p:nvPr>
        </p:nvSpPr>
        <p:spPr/>
        <p:txBody>
          <a:bodyPr/>
          <a:lstStyle/>
          <a:p>
            <a:r>
              <a:rPr lang="en-US" b="1" dirty="0">
                <a:latin typeface="+mn-lt"/>
              </a:rPr>
              <a:t>Subtext this morning:</a:t>
            </a:r>
          </a:p>
        </p:txBody>
      </p:sp>
      <p:sp>
        <p:nvSpPr>
          <p:cNvPr id="3" name="Content Placeholder 2">
            <a:extLst>
              <a:ext uri="{FF2B5EF4-FFF2-40B4-BE49-F238E27FC236}">
                <a16:creationId xmlns:a16="http://schemas.microsoft.com/office/drawing/2014/main" id="{7427B3C7-498A-5292-B612-DC970869B115}"/>
              </a:ext>
            </a:extLst>
          </p:cNvPr>
          <p:cNvSpPr>
            <a:spLocks noGrp="1"/>
          </p:cNvSpPr>
          <p:nvPr>
            <p:ph idx="1"/>
          </p:nvPr>
        </p:nvSpPr>
        <p:spPr>
          <a:xfrm>
            <a:off x="838200" y="1511559"/>
            <a:ext cx="10515600" cy="4981316"/>
          </a:xfrm>
        </p:spPr>
        <p:txBody>
          <a:bodyPr>
            <a:normAutofit/>
          </a:bodyPr>
          <a:lstStyle/>
          <a:p>
            <a:pPr marL="0" indent="0" algn="ctr">
              <a:buNone/>
            </a:pPr>
            <a:r>
              <a:rPr lang="en-US" sz="4400" b="1" dirty="0"/>
              <a:t>The time to take action and improve our practice and our structures is now!</a:t>
            </a:r>
          </a:p>
          <a:p>
            <a:pPr marL="0" indent="0" algn="ctr">
              <a:buNone/>
            </a:pPr>
            <a:r>
              <a:rPr lang="en-US" sz="4400" b="1" dirty="0"/>
              <a:t>The time to make changes to make things much more mathematically better for our students and for our society is now!</a:t>
            </a:r>
          </a:p>
          <a:p>
            <a:pPr marL="0" indent="0" algn="ctr">
              <a:buNone/>
            </a:pPr>
            <a:r>
              <a:rPr lang="en-US" sz="3600" b="1" dirty="0"/>
              <a:t>(What gives me the right? </a:t>
            </a:r>
          </a:p>
          <a:p>
            <a:pPr marL="0" indent="0" algn="ctr">
              <a:buNone/>
            </a:pPr>
            <a:r>
              <a:rPr lang="en-US" sz="3600" b="1" dirty="0"/>
              <a:t>1500 schools and about 10,000 K-12 math classes)</a:t>
            </a:r>
          </a:p>
        </p:txBody>
      </p:sp>
    </p:spTree>
    <p:extLst>
      <p:ext uri="{BB962C8B-B14F-4D97-AF65-F5344CB8AC3E}">
        <p14:creationId xmlns:p14="http://schemas.microsoft.com/office/powerpoint/2010/main" val="125552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02F39-481D-4A76-1E9B-9690A9C26A8D}"/>
              </a:ext>
            </a:extLst>
          </p:cNvPr>
          <p:cNvSpPr>
            <a:spLocks noGrp="1"/>
          </p:cNvSpPr>
          <p:nvPr>
            <p:ph type="title"/>
          </p:nvPr>
        </p:nvSpPr>
        <p:spPr/>
        <p:txBody>
          <a:bodyPr/>
          <a:lstStyle/>
          <a:p>
            <a:endParaRPr lang="en-US" b="1" dirty="0">
              <a:latin typeface="+mn-lt"/>
            </a:endParaRPr>
          </a:p>
        </p:txBody>
      </p:sp>
      <p:sp>
        <p:nvSpPr>
          <p:cNvPr id="3" name="Content Placeholder 2">
            <a:extLst>
              <a:ext uri="{FF2B5EF4-FFF2-40B4-BE49-F238E27FC236}">
                <a16:creationId xmlns:a16="http://schemas.microsoft.com/office/drawing/2014/main" id="{3AA9E4F4-0DE1-2A20-F187-027249059544}"/>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400" b="1" dirty="0">
                <a:latin typeface="+mn-lt"/>
              </a:rPr>
              <a:t>Now that our brains are stimulated…</a:t>
            </a:r>
          </a:p>
          <a:p>
            <a:pPr marL="0" indent="0" algn="ctr">
              <a:buNone/>
            </a:pPr>
            <a:r>
              <a:rPr lang="en-US" sz="4400" b="1" dirty="0"/>
              <a:t>Some perspectives on why change is so imperative.</a:t>
            </a:r>
          </a:p>
          <a:p>
            <a:pPr marL="0" indent="0" algn="ctr">
              <a:buNone/>
            </a:pPr>
            <a:r>
              <a:rPr lang="en-US" sz="4400" b="1" dirty="0"/>
              <a:t>Or take this as my opening gifts to you.</a:t>
            </a:r>
            <a:endParaRPr lang="en-US" sz="4400" dirty="0"/>
          </a:p>
        </p:txBody>
      </p:sp>
      <p:sp>
        <p:nvSpPr>
          <p:cNvPr id="4" name="Slide Number Placeholder 3">
            <a:extLst>
              <a:ext uri="{FF2B5EF4-FFF2-40B4-BE49-F238E27FC236}">
                <a16:creationId xmlns:a16="http://schemas.microsoft.com/office/drawing/2014/main" id="{8D3BFA81-FFCB-ACD8-1C2D-D9F4DEDC541C}"/>
              </a:ext>
            </a:extLst>
          </p:cNvPr>
          <p:cNvSpPr>
            <a:spLocks noGrp="1"/>
          </p:cNvSpPr>
          <p:nvPr>
            <p:ph type="sldNum" sz="quarter" idx="12"/>
          </p:nvPr>
        </p:nvSpPr>
        <p:spPr/>
        <p:txBody>
          <a:bodyPr/>
          <a:lstStyle/>
          <a:p>
            <a:fld id="{E305BF1E-A933-4853-983E-40FB17BE7053}" type="slidenum">
              <a:rPr lang="en-US" smtClean="0"/>
              <a:t>8</a:t>
            </a:fld>
            <a:endParaRPr lang="en-US"/>
          </a:p>
        </p:txBody>
      </p:sp>
    </p:spTree>
    <p:extLst>
      <p:ext uri="{BB962C8B-B14F-4D97-AF65-F5344CB8AC3E}">
        <p14:creationId xmlns:p14="http://schemas.microsoft.com/office/powerpoint/2010/main" val="290402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3DAE-9715-9A7F-7FC1-86BE837DE64A}"/>
              </a:ext>
            </a:extLst>
          </p:cNvPr>
          <p:cNvSpPr>
            <a:spLocks noGrp="1"/>
          </p:cNvSpPr>
          <p:nvPr>
            <p:ph type="title"/>
          </p:nvPr>
        </p:nvSpPr>
        <p:spPr>
          <a:xfrm>
            <a:off x="503853" y="365125"/>
            <a:ext cx="11299371" cy="1197861"/>
          </a:xfrm>
        </p:spPr>
        <p:txBody>
          <a:bodyPr>
            <a:normAutofit fontScale="90000"/>
          </a:bodyPr>
          <a:lstStyle/>
          <a:p>
            <a:r>
              <a:rPr lang="en-US" sz="4900" b="1" dirty="0">
                <a:latin typeface="+mn-lt"/>
              </a:rPr>
              <a:t>1. We must remember that we are preparing them for a world of:</a:t>
            </a:r>
            <a:br>
              <a:rPr lang="en-US" sz="4400" b="1" dirty="0"/>
            </a:br>
            <a:endParaRPr lang="en-US" b="1" dirty="0">
              <a:latin typeface="+mn-lt"/>
            </a:endParaRPr>
          </a:p>
        </p:txBody>
      </p:sp>
      <p:sp>
        <p:nvSpPr>
          <p:cNvPr id="3" name="Content Placeholder 2">
            <a:extLst>
              <a:ext uri="{FF2B5EF4-FFF2-40B4-BE49-F238E27FC236}">
                <a16:creationId xmlns:a16="http://schemas.microsoft.com/office/drawing/2014/main" id="{7EA7D15C-2267-90B8-97F4-83600005CCD9}"/>
              </a:ext>
            </a:extLst>
          </p:cNvPr>
          <p:cNvSpPr>
            <a:spLocks noGrp="1"/>
          </p:cNvSpPr>
          <p:nvPr>
            <p:ph idx="1"/>
          </p:nvPr>
        </p:nvSpPr>
        <p:spPr>
          <a:xfrm>
            <a:off x="838200" y="1625632"/>
            <a:ext cx="10515600" cy="4730718"/>
          </a:xfrm>
        </p:spPr>
        <p:txBody>
          <a:bodyPr>
            <a:normAutofit fontScale="77500" lnSpcReduction="20000"/>
          </a:bodyPr>
          <a:lstStyle/>
          <a:p>
            <a:pPr marL="0" indent="0" algn="ctr">
              <a:buNone/>
            </a:pPr>
            <a:r>
              <a:rPr lang="en-US" sz="5400" b="1" dirty="0"/>
              <a:t>Complexity</a:t>
            </a:r>
          </a:p>
          <a:p>
            <a:pPr marL="0" indent="0" algn="ctr">
              <a:buNone/>
            </a:pPr>
            <a:r>
              <a:rPr lang="en-US" sz="5400" b="1" dirty="0"/>
              <a:t>Nuance</a:t>
            </a:r>
          </a:p>
          <a:p>
            <a:pPr marL="0" indent="0" algn="ctr">
              <a:buNone/>
            </a:pPr>
            <a:r>
              <a:rPr lang="en-US" sz="5400" b="1" dirty="0"/>
              <a:t>Ambiguity</a:t>
            </a:r>
          </a:p>
          <a:p>
            <a:pPr marL="0" indent="0" algn="ctr">
              <a:buNone/>
            </a:pPr>
            <a:endParaRPr lang="en-US" sz="5400" b="1" dirty="0"/>
          </a:p>
          <a:p>
            <a:pPr marL="0" indent="0" algn="ctr">
              <a:buNone/>
            </a:pPr>
            <a:r>
              <a:rPr lang="en-US" sz="4700" b="1" dirty="0"/>
              <a:t>(Our job is giving them tools to empower them to be effective leaders and difference makers in this world – spoon-feeding procedures that machines do better doesn’t accomplish this.)</a:t>
            </a:r>
          </a:p>
          <a:p>
            <a:pPr marL="0" indent="0" algn="ctr">
              <a:buNone/>
            </a:pPr>
            <a:r>
              <a:rPr lang="en-US" sz="4700" b="1" u="sng" dirty="0"/>
              <a:t>Not thinking is learned behavior</a:t>
            </a:r>
          </a:p>
        </p:txBody>
      </p:sp>
      <p:sp>
        <p:nvSpPr>
          <p:cNvPr id="4" name="Slide Number Placeholder 3">
            <a:extLst>
              <a:ext uri="{FF2B5EF4-FFF2-40B4-BE49-F238E27FC236}">
                <a16:creationId xmlns:a16="http://schemas.microsoft.com/office/drawing/2014/main" id="{1270073B-ECD3-D1EA-F0DF-BED2BB5E5F16}"/>
              </a:ext>
            </a:extLst>
          </p:cNvPr>
          <p:cNvSpPr>
            <a:spLocks noGrp="1"/>
          </p:cNvSpPr>
          <p:nvPr>
            <p:ph type="sldNum" sz="quarter" idx="12"/>
          </p:nvPr>
        </p:nvSpPr>
        <p:spPr/>
        <p:txBody>
          <a:bodyPr/>
          <a:lstStyle/>
          <a:p>
            <a:fld id="{E305BF1E-A933-4853-983E-40FB17BE7053}" type="slidenum">
              <a:rPr lang="en-US" smtClean="0"/>
              <a:t>9</a:t>
            </a:fld>
            <a:endParaRPr lang="en-US"/>
          </a:p>
        </p:txBody>
      </p:sp>
    </p:spTree>
    <p:extLst>
      <p:ext uri="{BB962C8B-B14F-4D97-AF65-F5344CB8AC3E}">
        <p14:creationId xmlns:p14="http://schemas.microsoft.com/office/powerpoint/2010/main" val="34859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2169</TotalTime>
  <Words>4341</Words>
  <Application>Microsoft Office PowerPoint</Application>
  <PresentationFormat>Widescreen</PresentationFormat>
  <Paragraphs>380</Paragraphs>
  <Slides>64</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64</vt:i4>
      </vt:variant>
    </vt:vector>
  </HeadingPairs>
  <TitlesOfParts>
    <vt:vector size="76" baseType="lpstr">
      <vt:lpstr>ＭＳ Ｐゴシック</vt:lpstr>
      <vt:lpstr>Aharoni</vt:lpstr>
      <vt:lpstr>Aparajita</vt:lpstr>
      <vt:lpstr>Arial</vt:lpstr>
      <vt:lpstr>Calibri</vt:lpstr>
      <vt:lpstr>Calibri Light</vt:lpstr>
      <vt:lpstr>Segoe UI</vt:lpstr>
      <vt:lpstr>Symbol</vt:lpstr>
      <vt:lpstr>Times New Roman</vt:lpstr>
      <vt:lpstr>UICTFontTextStyleBody</vt:lpstr>
      <vt:lpstr>UICTFontTextStyleEmphasizedItalicBody</vt:lpstr>
      <vt:lpstr>Office Theme</vt:lpstr>
      <vt:lpstr>Ten Clear, Common-sense Strategies for Meeting the Challenge of Much Higher Math Achievement</vt:lpstr>
      <vt:lpstr>Welcome to Math</vt:lpstr>
      <vt:lpstr>Why bother?</vt:lpstr>
      <vt:lpstr>PowerPoint Presentation</vt:lpstr>
      <vt:lpstr>PowerPoint Presentation</vt:lpstr>
      <vt:lpstr>Strategy #1:  Grab ‘em in the first 3 minutes</vt:lpstr>
      <vt:lpstr>Subtext this morning:</vt:lpstr>
      <vt:lpstr>PowerPoint Presentation</vt:lpstr>
      <vt:lpstr>1. We must remember that we are preparing them for a world of: </vt:lpstr>
      <vt:lpstr>2. In case you don’t think you are indispensable as we approach 2025:</vt:lpstr>
      <vt:lpstr>3. And most importantly:</vt:lpstr>
      <vt:lpstr>PowerPoint Presentation</vt:lpstr>
      <vt:lpstr>Tell ‘em what you’re going to tell ‘em</vt:lpstr>
      <vt:lpstr>PowerPoint Presentation</vt:lpstr>
      <vt:lpstr>What do you notice?</vt:lpstr>
      <vt:lpstr>PowerPoint Presentation</vt:lpstr>
      <vt:lpstr>PowerPoint Presentation</vt:lpstr>
      <vt:lpstr>Alternatively:</vt:lpstr>
      <vt:lpstr>Strategy #2:  Put the math in context (to launch and to consolidate)</vt:lpstr>
      <vt:lpstr>PowerPoint Presentation</vt:lpstr>
      <vt:lpstr>Number strings for today’s Mini Lesson</vt:lpstr>
      <vt:lpstr>Math Workshop Task</vt:lpstr>
      <vt:lpstr>Resulting in:</vt:lpstr>
      <vt:lpstr>Lesson 6    Exit Ticket</vt:lpstr>
      <vt:lpstr>Strategy #3:  It’s instruction silly</vt:lpstr>
      <vt:lpstr>Principles to Actions:  Ensuring Mathematical Success for All</vt:lpstr>
      <vt:lpstr>Elements of Quality or What we Know</vt:lpstr>
      <vt:lpstr>Nine Generic Questions  </vt:lpstr>
      <vt:lpstr>What we know:</vt:lpstr>
      <vt:lpstr>Strategy #4:  Actively engage every student in every class every day</vt:lpstr>
      <vt:lpstr>PowerPoint Presentation</vt:lpstr>
      <vt:lpstr>PowerPoint Presentation</vt:lpstr>
      <vt:lpstr>Ergo:</vt:lpstr>
      <vt:lpstr>PowerPoint Presentation</vt:lpstr>
      <vt:lpstr>Success Academy</vt:lpstr>
      <vt:lpstr>Systems of Linear Equations Unit Assessment</vt:lpstr>
      <vt:lpstr>PowerPoint Presentation</vt:lpstr>
      <vt:lpstr>What, How and HOW WELL?</vt:lpstr>
      <vt:lpstr>Strategy #5:  Aligned Assessments are Key</vt:lpstr>
      <vt:lpstr>What we know</vt:lpstr>
      <vt:lpstr>PowerPoint Presentation</vt:lpstr>
      <vt:lpstr>#6. Reduce tracking practices, using differentiation to reach all students. </vt:lpstr>
      <vt:lpstr>PowerPoint Presentation</vt:lpstr>
      <vt:lpstr>#7: Create high-quality high school pathways     (aligned with student aspirations and higher education options). </vt:lpstr>
      <vt:lpstr>PowerPoint Presentation</vt:lpstr>
      <vt:lpstr>How we might organize High School Math</vt:lpstr>
      <vt:lpstr>Strategy #8: Create and use a shared, written common Vision of Excellence</vt:lpstr>
      <vt:lpstr>A sample vision statement</vt:lpstr>
      <vt:lpstr>PowerPoint Presentation</vt:lpstr>
      <vt:lpstr>PowerPoint Presentation</vt:lpstr>
      <vt:lpstr>PowerPoint Presentation</vt:lpstr>
      <vt:lpstr>Strategy #9: Ensure we have adequate time</vt:lpstr>
      <vt:lpstr>We are adamant that 58 minutes/day for math is the absolute minimum EVER.</vt:lpstr>
      <vt:lpstr>Effective, equity-minded teachers:</vt:lpstr>
      <vt:lpstr>PowerPoint Presentation</vt:lpstr>
      <vt:lpstr>Finally, as we all know:</vt:lpstr>
      <vt:lpstr>Strategy #10: Foster a culture of professional collaboration</vt:lpstr>
      <vt:lpstr>We need to demand a focus on real Professional Development</vt:lpstr>
      <vt:lpstr>Effective, collegial visits with respectful debriefs</vt:lpstr>
      <vt:lpstr>I have visited your math class earlier today.</vt:lpstr>
      <vt:lpstr>Effective teachers subversively expand the use of video, they use videotape</vt:lpstr>
      <vt:lpstr>PowerPoint Presentation</vt:lpstr>
      <vt:lpstr>Here’s what successful schools understand</vt:lpstr>
      <vt:lpstr>Revealing my 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Leinwand</dc:creator>
  <cp:lastModifiedBy>Steve Leinwand</cp:lastModifiedBy>
  <cp:revision>64</cp:revision>
  <cp:lastPrinted>2024-11-20T00:43:20Z</cp:lastPrinted>
  <dcterms:created xsi:type="dcterms:W3CDTF">2018-12-27T17:24:25Z</dcterms:created>
  <dcterms:modified xsi:type="dcterms:W3CDTF">2024-11-22T13:02:05Z</dcterms:modified>
</cp:coreProperties>
</file>