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1649" r:id="rId2"/>
    <p:sldId id="1650" r:id="rId3"/>
    <p:sldId id="1640" r:id="rId4"/>
    <p:sldId id="1509" r:id="rId5"/>
    <p:sldId id="371" r:id="rId6"/>
    <p:sldId id="304" r:id="rId7"/>
    <p:sldId id="311" r:id="rId8"/>
    <p:sldId id="312" r:id="rId9"/>
    <p:sldId id="314" r:id="rId10"/>
    <p:sldId id="306" r:id="rId11"/>
    <p:sldId id="313" r:id="rId12"/>
    <p:sldId id="1465" r:id="rId13"/>
    <p:sldId id="1639" r:id="rId14"/>
    <p:sldId id="1642" r:id="rId15"/>
    <p:sldId id="1588" r:id="rId16"/>
    <p:sldId id="1589" r:id="rId17"/>
    <p:sldId id="1651" r:id="rId18"/>
    <p:sldId id="1652" r:id="rId19"/>
    <p:sldId id="1653" r:id="rId20"/>
    <p:sldId id="1654" r:id="rId21"/>
    <p:sldId id="1655" r:id="rId22"/>
    <p:sldId id="1656" r:id="rId23"/>
    <p:sldId id="1657" r:id="rId24"/>
    <p:sldId id="1645" r:id="rId25"/>
    <p:sldId id="1622" r:id="rId26"/>
    <p:sldId id="1479" r:id="rId27"/>
    <p:sldId id="1507" r:id="rId28"/>
    <p:sldId id="1480" r:id="rId29"/>
    <p:sldId id="1481" r:id="rId30"/>
    <p:sldId id="1631" r:id="rId31"/>
    <p:sldId id="1632" r:id="rId32"/>
    <p:sldId id="1633" r:id="rId33"/>
    <p:sldId id="385" r:id="rId34"/>
    <p:sldId id="386" r:id="rId35"/>
    <p:sldId id="387" r:id="rId36"/>
    <p:sldId id="388" r:id="rId37"/>
    <p:sldId id="389" r:id="rId38"/>
    <p:sldId id="390" r:id="rId39"/>
    <p:sldId id="391" r:id="rId40"/>
    <p:sldId id="1486" r:id="rId41"/>
    <p:sldId id="1487" r:id="rId42"/>
    <p:sldId id="1488" r:id="rId43"/>
    <p:sldId id="1489" r:id="rId44"/>
    <p:sldId id="1267" r:id="rId45"/>
    <p:sldId id="1263" r:id="rId46"/>
    <p:sldId id="1264" r:id="rId47"/>
    <p:sldId id="1163" r:id="rId48"/>
    <p:sldId id="473" r:id="rId49"/>
    <p:sldId id="1120" r:id="rId50"/>
    <p:sldId id="1121" r:id="rId51"/>
    <p:sldId id="1122" r:id="rId52"/>
    <p:sldId id="1101" r:id="rId53"/>
    <p:sldId id="1103" r:id="rId54"/>
    <p:sldId id="1116" r:id="rId55"/>
    <p:sldId id="1117" r:id="rId56"/>
    <p:sldId id="1445" r:id="rId57"/>
    <p:sldId id="1446" r:id="rId58"/>
    <p:sldId id="1435" r:id="rId59"/>
    <p:sldId id="1436" r:id="rId60"/>
    <p:sldId id="1437" r:id="rId61"/>
    <p:sldId id="1438" r:id="rId62"/>
    <p:sldId id="1448" r:id="rId63"/>
    <p:sldId id="1625" r:id="rId64"/>
    <p:sldId id="1247" r:id="rId65"/>
    <p:sldId id="1248" r:id="rId66"/>
    <p:sldId id="1249" r:id="rId67"/>
    <p:sldId id="1617" r:id="rId68"/>
    <p:sldId id="1512" r:id="rId69"/>
    <p:sldId id="1250" r:id="rId70"/>
    <p:sldId id="1251" r:id="rId71"/>
    <p:sldId id="1252" r:id="rId72"/>
    <p:sldId id="1253" r:id="rId73"/>
  </p:sldIdLst>
  <p:sldSz cx="9144000" cy="6858000" type="screen4x3"/>
  <p:notesSz cx="7053263" cy="93091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57ADD-05FF-4140-B49C-015353773E8E}" v="821" dt="2024-03-17T15:49:20.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4683" autoAdjust="0"/>
  </p:normalViewPr>
  <p:slideViewPr>
    <p:cSldViewPr>
      <p:cViewPr varScale="1">
        <p:scale>
          <a:sx n="91" d="100"/>
          <a:sy n="91" d="100"/>
        </p:scale>
        <p:origin x="122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3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Leinwand" userId="7156771d54de24be" providerId="LiveId" clId="{71C57ADD-05FF-4140-B49C-015353773E8E}"/>
    <pc:docChg chg="undo custSel addSld delSld modSld">
      <pc:chgData name="Steve Leinwand" userId="7156771d54de24be" providerId="LiveId" clId="{71C57ADD-05FF-4140-B49C-015353773E8E}" dt="2024-03-17T15:54:12.439" v="2438" actId="47"/>
      <pc:docMkLst>
        <pc:docMk/>
      </pc:docMkLst>
      <pc:sldChg chg="del">
        <pc:chgData name="Steve Leinwand" userId="7156771d54de24be" providerId="LiveId" clId="{71C57ADD-05FF-4140-B49C-015353773E8E}" dt="2024-03-16T23:04:23.433" v="149" actId="47"/>
        <pc:sldMkLst>
          <pc:docMk/>
          <pc:sldMk cId="1197599041" sldId="274"/>
        </pc:sldMkLst>
      </pc:sldChg>
      <pc:sldChg chg="del">
        <pc:chgData name="Steve Leinwand" userId="7156771d54de24be" providerId="LiveId" clId="{71C57ADD-05FF-4140-B49C-015353773E8E}" dt="2024-03-16T23:06:09.923" v="156" actId="47"/>
        <pc:sldMkLst>
          <pc:docMk/>
          <pc:sldMk cId="2366558146" sldId="275"/>
        </pc:sldMkLst>
      </pc:sldChg>
      <pc:sldChg chg="add">
        <pc:chgData name="Steve Leinwand" userId="7156771d54de24be" providerId="LiveId" clId="{71C57ADD-05FF-4140-B49C-015353773E8E}" dt="2024-03-17T15:04:54.337" v="465"/>
        <pc:sldMkLst>
          <pc:docMk/>
          <pc:sldMk cId="241142193" sldId="304"/>
        </pc:sldMkLst>
      </pc:sldChg>
      <pc:sldChg chg="del">
        <pc:chgData name="Steve Leinwand" userId="7156771d54de24be" providerId="LiveId" clId="{71C57ADD-05FF-4140-B49C-015353773E8E}" dt="2024-03-17T15:04:39.758" v="463" actId="2696"/>
        <pc:sldMkLst>
          <pc:docMk/>
          <pc:sldMk cId="2513312763" sldId="304"/>
        </pc:sldMkLst>
      </pc:sldChg>
      <pc:sldChg chg="add">
        <pc:chgData name="Steve Leinwand" userId="7156771d54de24be" providerId="LiveId" clId="{71C57ADD-05FF-4140-B49C-015353773E8E}" dt="2024-03-17T15:04:54.337" v="465"/>
        <pc:sldMkLst>
          <pc:docMk/>
          <pc:sldMk cId="734096858" sldId="306"/>
        </pc:sldMkLst>
      </pc:sldChg>
      <pc:sldChg chg="del">
        <pc:chgData name="Steve Leinwand" userId="7156771d54de24be" providerId="LiveId" clId="{71C57ADD-05FF-4140-B49C-015353773E8E}" dt="2024-03-17T15:04:39.758" v="463" actId="2696"/>
        <pc:sldMkLst>
          <pc:docMk/>
          <pc:sldMk cId="4153953444" sldId="306"/>
        </pc:sldMkLst>
      </pc:sldChg>
      <pc:sldChg chg="add">
        <pc:chgData name="Steve Leinwand" userId="7156771d54de24be" providerId="LiveId" clId="{71C57ADD-05FF-4140-B49C-015353773E8E}" dt="2024-03-17T15:04:54.337" v="465"/>
        <pc:sldMkLst>
          <pc:docMk/>
          <pc:sldMk cId="638314728" sldId="311"/>
        </pc:sldMkLst>
      </pc:sldChg>
      <pc:sldChg chg="del">
        <pc:chgData name="Steve Leinwand" userId="7156771d54de24be" providerId="LiveId" clId="{71C57ADD-05FF-4140-B49C-015353773E8E}" dt="2024-03-17T15:04:39.758" v="463" actId="2696"/>
        <pc:sldMkLst>
          <pc:docMk/>
          <pc:sldMk cId="2281675590" sldId="311"/>
        </pc:sldMkLst>
      </pc:sldChg>
      <pc:sldChg chg="add">
        <pc:chgData name="Steve Leinwand" userId="7156771d54de24be" providerId="LiveId" clId="{71C57ADD-05FF-4140-B49C-015353773E8E}" dt="2024-03-17T15:04:54.337" v="465"/>
        <pc:sldMkLst>
          <pc:docMk/>
          <pc:sldMk cId="2554525496" sldId="312"/>
        </pc:sldMkLst>
      </pc:sldChg>
      <pc:sldChg chg="del">
        <pc:chgData name="Steve Leinwand" userId="7156771d54de24be" providerId="LiveId" clId="{71C57ADD-05FF-4140-B49C-015353773E8E}" dt="2024-03-17T15:04:39.758" v="463" actId="2696"/>
        <pc:sldMkLst>
          <pc:docMk/>
          <pc:sldMk cId="2608589357" sldId="312"/>
        </pc:sldMkLst>
      </pc:sldChg>
      <pc:sldChg chg="add">
        <pc:chgData name="Steve Leinwand" userId="7156771d54de24be" providerId="LiveId" clId="{71C57ADD-05FF-4140-B49C-015353773E8E}" dt="2024-03-17T15:04:54.337" v="465"/>
        <pc:sldMkLst>
          <pc:docMk/>
          <pc:sldMk cId="617179224" sldId="313"/>
        </pc:sldMkLst>
      </pc:sldChg>
      <pc:sldChg chg="del">
        <pc:chgData name="Steve Leinwand" userId="7156771d54de24be" providerId="LiveId" clId="{71C57ADD-05FF-4140-B49C-015353773E8E}" dt="2024-03-17T15:04:39.758" v="463" actId="2696"/>
        <pc:sldMkLst>
          <pc:docMk/>
          <pc:sldMk cId="2693563323" sldId="313"/>
        </pc:sldMkLst>
      </pc:sldChg>
      <pc:sldChg chg="add">
        <pc:chgData name="Steve Leinwand" userId="7156771d54de24be" providerId="LiveId" clId="{71C57ADD-05FF-4140-B49C-015353773E8E}" dt="2024-03-17T15:04:54.337" v="465"/>
        <pc:sldMkLst>
          <pc:docMk/>
          <pc:sldMk cId="505276006" sldId="314"/>
        </pc:sldMkLst>
      </pc:sldChg>
      <pc:sldChg chg="del">
        <pc:chgData name="Steve Leinwand" userId="7156771d54de24be" providerId="LiveId" clId="{71C57ADD-05FF-4140-B49C-015353773E8E}" dt="2024-03-17T15:04:39.758" v="463" actId="2696"/>
        <pc:sldMkLst>
          <pc:docMk/>
          <pc:sldMk cId="1198505660" sldId="314"/>
        </pc:sldMkLst>
      </pc:sldChg>
      <pc:sldChg chg="add">
        <pc:chgData name="Steve Leinwand" userId="7156771d54de24be" providerId="LiveId" clId="{71C57ADD-05FF-4140-B49C-015353773E8E}" dt="2024-03-17T15:04:54.337" v="465"/>
        <pc:sldMkLst>
          <pc:docMk/>
          <pc:sldMk cId="2796169466" sldId="371"/>
        </pc:sldMkLst>
      </pc:sldChg>
      <pc:sldChg chg="del">
        <pc:chgData name="Steve Leinwand" userId="7156771d54de24be" providerId="LiveId" clId="{71C57ADD-05FF-4140-B49C-015353773E8E}" dt="2024-03-17T15:04:39.758" v="463" actId="2696"/>
        <pc:sldMkLst>
          <pc:docMk/>
          <pc:sldMk cId="3869261977" sldId="371"/>
        </pc:sldMkLst>
      </pc:sldChg>
      <pc:sldChg chg="del">
        <pc:chgData name="Steve Leinwand" userId="7156771d54de24be" providerId="LiveId" clId="{71C57ADD-05FF-4140-B49C-015353773E8E}" dt="2024-03-17T15:54:08.458" v="2435" actId="47"/>
        <pc:sldMkLst>
          <pc:docMk/>
          <pc:sldMk cId="0" sldId="419"/>
        </pc:sldMkLst>
      </pc:sldChg>
      <pc:sldChg chg="del">
        <pc:chgData name="Steve Leinwand" userId="7156771d54de24be" providerId="LiveId" clId="{71C57ADD-05FF-4140-B49C-015353773E8E}" dt="2024-03-17T15:54:09.686" v="2437" actId="47"/>
        <pc:sldMkLst>
          <pc:docMk/>
          <pc:sldMk cId="0" sldId="420"/>
        </pc:sldMkLst>
      </pc:sldChg>
      <pc:sldChg chg="del">
        <pc:chgData name="Steve Leinwand" userId="7156771d54de24be" providerId="LiveId" clId="{71C57ADD-05FF-4140-B49C-015353773E8E}" dt="2024-03-17T15:54:12.439" v="2438" actId="47"/>
        <pc:sldMkLst>
          <pc:docMk/>
          <pc:sldMk cId="0" sldId="422"/>
        </pc:sldMkLst>
      </pc:sldChg>
      <pc:sldChg chg="del">
        <pc:chgData name="Steve Leinwand" userId="7156771d54de24be" providerId="LiveId" clId="{71C57ADD-05FF-4140-B49C-015353773E8E}" dt="2024-03-17T15:54:09.087" v="2436" actId="47"/>
        <pc:sldMkLst>
          <pc:docMk/>
          <pc:sldMk cId="0" sldId="424"/>
        </pc:sldMkLst>
      </pc:sldChg>
      <pc:sldChg chg="del">
        <pc:chgData name="Steve Leinwand" userId="7156771d54de24be" providerId="LiveId" clId="{71C57ADD-05FF-4140-B49C-015353773E8E}" dt="2024-03-16T23:04:52.808" v="151" actId="47"/>
        <pc:sldMkLst>
          <pc:docMk/>
          <pc:sldMk cId="2178831284" sldId="1268"/>
        </pc:sldMkLst>
      </pc:sldChg>
      <pc:sldChg chg="add">
        <pc:chgData name="Steve Leinwand" userId="7156771d54de24be" providerId="LiveId" clId="{71C57ADD-05FF-4140-B49C-015353773E8E}" dt="2024-03-17T15:04:54.337" v="465"/>
        <pc:sldMkLst>
          <pc:docMk/>
          <pc:sldMk cId="3426113153" sldId="1465"/>
        </pc:sldMkLst>
      </pc:sldChg>
      <pc:sldChg chg="del">
        <pc:chgData name="Steve Leinwand" userId="7156771d54de24be" providerId="LiveId" clId="{71C57ADD-05FF-4140-B49C-015353773E8E}" dt="2024-03-17T15:04:39.758" v="463" actId="2696"/>
        <pc:sldMkLst>
          <pc:docMk/>
          <pc:sldMk cId="3969456274" sldId="1465"/>
        </pc:sldMkLst>
      </pc:sldChg>
      <pc:sldChg chg="del">
        <pc:chgData name="Steve Leinwand" userId="7156771d54de24be" providerId="LiveId" clId="{71C57ADD-05FF-4140-B49C-015353773E8E}" dt="2024-03-16T23:06:11.846" v="157" actId="47"/>
        <pc:sldMkLst>
          <pc:docMk/>
          <pc:sldMk cId="4051463606" sldId="1510"/>
        </pc:sldMkLst>
      </pc:sldChg>
      <pc:sldChg chg="del">
        <pc:chgData name="Steve Leinwand" userId="7156771d54de24be" providerId="LiveId" clId="{71C57ADD-05FF-4140-B49C-015353773E8E}" dt="2024-03-17T15:50:40.220" v="2433" actId="47"/>
        <pc:sldMkLst>
          <pc:docMk/>
          <pc:sldMk cId="486646713" sldId="1521"/>
        </pc:sldMkLst>
      </pc:sldChg>
      <pc:sldChg chg="del">
        <pc:chgData name="Steve Leinwand" userId="7156771d54de24be" providerId="LiveId" clId="{71C57ADD-05FF-4140-B49C-015353773E8E}" dt="2024-03-17T15:04:39.758" v="463" actId="2696"/>
        <pc:sldMkLst>
          <pc:docMk/>
          <pc:sldMk cId="649649871" sldId="1588"/>
        </pc:sldMkLst>
      </pc:sldChg>
      <pc:sldChg chg="add">
        <pc:chgData name="Steve Leinwand" userId="7156771d54de24be" providerId="LiveId" clId="{71C57ADD-05FF-4140-B49C-015353773E8E}" dt="2024-03-17T15:04:54.337" v="465"/>
        <pc:sldMkLst>
          <pc:docMk/>
          <pc:sldMk cId="3467722678" sldId="1588"/>
        </pc:sldMkLst>
      </pc:sldChg>
      <pc:sldChg chg="add">
        <pc:chgData name="Steve Leinwand" userId="7156771d54de24be" providerId="LiveId" clId="{71C57ADD-05FF-4140-B49C-015353773E8E}" dt="2024-03-17T15:04:54.337" v="465"/>
        <pc:sldMkLst>
          <pc:docMk/>
          <pc:sldMk cId="149008484" sldId="1589"/>
        </pc:sldMkLst>
      </pc:sldChg>
      <pc:sldChg chg="del">
        <pc:chgData name="Steve Leinwand" userId="7156771d54de24be" providerId="LiveId" clId="{71C57ADD-05FF-4140-B49C-015353773E8E}" dt="2024-03-17T15:04:39.758" v="463" actId="2696"/>
        <pc:sldMkLst>
          <pc:docMk/>
          <pc:sldMk cId="4191617700" sldId="1589"/>
        </pc:sldMkLst>
      </pc:sldChg>
      <pc:sldChg chg="del">
        <pc:chgData name="Steve Leinwand" userId="7156771d54de24be" providerId="LiveId" clId="{71C57ADD-05FF-4140-B49C-015353773E8E}" dt="2024-03-17T15:48:46.598" v="2429" actId="2696"/>
        <pc:sldMkLst>
          <pc:docMk/>
          <pc:sldMk cId="1149239690" sldId="1617"/>
        </pc:sldMkLst>
      </pc:sldChg>
      <pc:sldChg chg="add">
        <pc:chgData name="Steve Leinwand" userId="7156771d54de24be" providerId="LiveId" clId="{71C57ADD-05FF-4140-B49C-015353773E8E}" dt="2024-03-17T15:49:20.176" v="2431"/>
        <pc:sldMkLst>
          <pc:docMk/>
          <pc:sldMk cId="1865302649" sldId="1617"/>
        </pc:sldMkLst>
      </pc:sldChg>
      <pc:sldChg chg="del">
        <pc:chgData name="Steve Leinwand" userId="7156771d54de24be" providerId="LiveId" clId="{71C57ADD-05FF-4140-B49C-015353773E8E}" dt="2024-03-16T23:05:17.031" v="154" actId="47"/>
        <pc:sldMkLst>
          <pc:docMk/>
          <pc:sldMk cId="1841384073" sldId="1618"/>
        </pc:sldMkLst>
      </pc:sldChg>
      <pc:sldChg chg="del">
        <pc:chgData name="Steve Leinwand" userId="7156771d54de24be" providerId="LiveId" clId="{71C57ADD-05FF-4140-B49C-015353773E8E}" dt="2024-03-16T23:04:49.367" v="150" actId="47"/>
        <pc:sldMkLst>
          <pc:docMk/>
          <pc:sldMk cId="4275440618" sldId="1619"/>
        </pc:sldMkLst>
      </pc:sldChg>
      <pc:sldChg chg="del">
        <pc:chgData name="Steve Leinwand" userId="7156771d54de24be" providerId="LiveId" clId="{71C57ADD-05FF-4140-B49C-015353773E8E}" dt="2024-03-17T15:53:35.686" v="2434" actId="47"/>
        <pc:sldMkLst>
          <pc:docMk/>
          <pc:sldMk cId="313872021" sldId="1635"/>
        </pc:sldMkLst>
      </pc:sldChg>
      <pc:sldChg chg="del">
        <pc:chgData name="Steve Leinwand" userId="7156771d54de24be" providerId="LiveId" clId="{71C57ADD-05FF-4140-B49C-015353773E8E}" dt="2024-03-17T15:50:35.265" v="2432" actId="47"/>
        <pc:sldMkLst>
          <pc:docMk/>
          <pc:sldMk cId="3029681628" sldId="1637"/>
        </pc:sldMkLst>
      </pc:sldChg>
      <pc:sldChg chg="add">
        <pc:chgData name="Steve Leinwand" userId="7156771d54de24be" providerId="LiveId" clId="{71C57ADD-05FF-4140-B49C-015353773E8E}" dt="2024-03-17T15:04:54.337" v="465"/>
        <pc:sldMkLst>
          <pc:docMk/>
          <pc:sldMk cId="1892765004" sldId="1639"/>
        </pc:sldMkLst>
      </pc:sldChg>
      <pc:sldChg chg="del">
        <pc:chgData name="Steve Leinwand" userId="7156771d54de24be" providerId="LiveId" clId="{71C57ADD-05FF-4140-B49C-015353773E8E}" dt="2024-03-17T15:04:39.758" v="463" actId="2696"/>
        <pc:sldMkLst>
          <pc:docMk/>
          <pc:sldMk cId="4032339120" sldId="1639"/>
        </pc:sldMkLst>
      </pc:sldChg>
      <pc:sldChg chg="modSp modAnim">
        <pc:chgData name="Steve Leinwand" userId="7156771d54de24be" providerId="LiveId" clId="{71C57ADD-05FF-4140-B49C-015353773E8E}" dt="2024-03-17T15:02:21.970" v="462" actId="20577"/>
        <pc:sldMkLst>
          <pc:docMk/>
          <pc:sldMk cId="1306876647" sldId="1640"/>
        </pc:sldMkLst>
        <pc:spChg chg="mod">
          <ac:chgData name="Steve Leinwand" userId="7156771d54de24be" providerId="LiveId" clId="{71C57ADD-05FF-4140-B49C-015353773E8E}" dt="2024-03-17T15:02:21.970" v="462" actId="20577"/>
          <ac:spMkLst>
            <pc:docMk/>
            <pc:sldMk cId="1306876647" sldId="1640"/>
            <ac:spMk id="7" creationId="{A1C95590-E78F-A403-7D82-D136C4962AFD}"/>
          </ac:spMkLst>
        </pc:spChg>
      </pc:sldChg>
      <pc:sldChg chg="del">
        <pc:chgData name="Steve Leinwand" userId="7156771d54de24be" providerId="LiveId" clId="{71C57ADD-05FF-4140-B49C-015353773E8E}" dt="2024-03-16T23:05:25.761" v="155" actId="47"/>
        <pc:sldMkLst>
          <pc:docMk/>
          <pc:sldMk cId="2973844158" sldId="1641"/>
        </pc:sldMkLst>
      </pc:sldChg>
      <pc:sldChg chg="del">
        <pc:chgData name="Steve Leinwand" userId="7156771d54de24be" providerId="LiveId" clId="{71C57ADD-05FF-4140-B49C-015353773E8E}" dt="2024-03-17T15:04:39.758" v="463" actId="2696"/>
        <pc:sldMkLst>
          <pc:docMk/>
          <pc:sldMk cId="1229866197" sldId="1642"/>
        </pc:sldMkLst>
      </pc:sldChg>
      <pc:sldChg chg="modSp add mod">
        <pc:chgData name="Steve Leinwand" userId="7156771d54de24be" providerId="LiveId" clId="{71C57ADD-05FF-4140-B49C-015353773E8E}" dt="2024-03-17T15:05:36.117" v="516" actId="122"/>
        <pc:sldMkLst>
          <pc:docMk/>
          <pc:sldMk cId="1571732713" sldId="1642"/>
        </pc:sldMkLst>
        <pc:spChg chg="mod">
          <ac:chgData name="Steve Leinwand" userId="7156771d54de24be" providerId="LiveId" clId="{71C57ADD-05FF-4140-B49C-015353773E8E}" dt="2024-03-17T15:05:36.117" v="516" actId="122"/>
          <ac:spMkLst>
            <pc:docMk/>
            <pc:sldMk cId="1571732713" sldId="1642"/>
            <ac:spMk id="3" creationId="{14F71C4E-C98A-77DB-6214-BB75BA8B76A1}"/>
          </ac:spMkLst>
        </pc:spChg>
      </pc:sldChg>
      <pc:sldChg chg="del">
        <pc:chgData name="Steve Leinwand" userId="7156771d54de24be" providerId="LiveId" clId="{71C57ADD-05FF-4140-B49C-015353773E8E}" dt="2024-03-16T23:04:58.453" v="152" actId="47"/>
        <pc:sldMkLst>
          <pc:docMk/>
          <pc:sldMk cId="2188237452" sldId="1643"/>
        </pc:sldMkLst>
      </pc:sldChg>
      <pc:sldChg chg="del">
        <pc:chgData name="Steve Leinwand" userId="7156771d54de24be" providerId="LiveId" clId="{71C57ADD-05FF-4140-B49C-015353773E8E}" dt="2024-03-16T23:05:00.238" v="153" actId="47"/>
        <pc:sldMkLst>
          <pc:docMk/>
          <pc:sldMk cId="4062226687" sldId="1644"/>
        </pc:sldMkLst>
      </pc:sldChg>
      <pc:sldChg chg="del">
        <pc:chgData name="Steve Leinwand" userId="7156771d54de24be" providerId="LiveId" clId="{71C57ADD-05FF-4140-B49C-015353773E8E}" dt="2024-03-16T23:04:17.538" v="146" actId="47"/>
        <pc:sldMkLst>
          <pc:docMk/>
          <pc:sldMk cId="2737453213" sldId="1646"/>
        </pc:sldMkLst>
      </pc:sldChg>
      <pc:sldChg chg="del">
        <pc:chgData name="Steve Leinwand" userId="7156771d54de24be" providerId="LiveId" clId="{71C57ADD-05FF-4140-B49C-015353773E8E}" dt="2024-03-16T23:04:18.164" v="147" actId="47"/>
        <pc:sldMkLst>
          <pc:docMk/>
          <pc:sldMk cId="3651658129" sldId="1647"/>
        </pc:sldMkLst>
      </pc:sldChg>
      <pc:sldChg chg="del">
        <pc:chgData name="Steve Leinwand" userId="7156771d54de24be" providerId="LiveId" clId="{71C57ADD-05FF-4140-B49C-015353773E8E}" dt="2024-03-16T23:04:18.994" v="148" actId="47"/>
        <pc:sldMkLst>
          <pc:docMk/>
          <pc:sldMk cId="897835564" sldId="1648"/>
        </pc:sldMkLst>
      </pc:sldChg>
      <pc:sldChg chg="modSp mod">
        <pc:chgData name="Steve Leinwand" userId="7156771d54de24be" providerId="LiveId" clId="{71C57ADD-05FF-4140-B49C-015353773E8E}" dt="2024-03-16T23:01:44.891" v="140" actId="27636"/>
        <pc:sldMkLst>
          <pc:docMk/>
          <pc:sldMk cId="4003819132" sldId="1649"/>
        </pc:sldMkLst>
        <pc:spChg chg="mod">
          <ac:chgData name="Steve Leinwand" userId="7156771d54de24be" providerId="LiveId" clId="{71C57ADD-05FF-4140-B49C-015353773E8E}" dt="2024-03-16T23:00:55.045" v="96" actId="20577"/>
          <ac:spMkLst>
            <pc:docMk/>
            <pc:sldMk cId="4003819132" sldId="1649"/>
            <ac:spMk id="2" creationId="{F90E77F3-46FA-290C-E70B-98B2A779D040}"/>
          </ac:spMkLst>
        </pc:spChg>
        <pc:spChg chg="mod">
          <ac:chgData name="Steve Leinwand" userId="7156771d54de24be" providerId="LiveId" clId="{71C57ADD-05FF-4140-B49C-015353773E8E}" dt="2024-03-16T23:01:44.891" v="140" actId="27636"/>
          <ac:spMkLst>
            <pc:docMk/>
            <pc:sldMk cId="4003819132" sldId="1649"/>
            <ac:spMk id="3" creationId="{621F962A-DCD3-FD24-C682-D97268696F8D}"/>
          </ac:spMkLst>
        </pc:spChg>
      </pc:sldChg>
      <pc:sldChg chg="modSp new mod">
        <pc:chgData name="Steve Leinwand" userId="7156771d54de24be" providerId="LiveId" clId="{71C57ADD-05FF-4140-B49C-015353773E8E}" dt="2024-03-17T14:59:30.872" v="395" actId="14100"/>
        <pc:sldMkLst>
          <pc:docMk/>
          <pc:sldMk cId="404826801" sldId="1650"/>
        </pc:sldMkLst>
        <pc:spChg chg="mod">
          <ac:chgData name="Steve Leinwand" userId="7156771d54de24be" providerId="LiveId" clId="{71C57ADD-05FF-4140-B49C-015353773E8E}" dt="2024-03-17T14:57:58.146" v="241" actId="20577"/>
          <ac:spMkLst>
            <pc:docMk/>
            <pc:sldMk cId="404826801" sldId="1650"/>
            <ac:spMk id="2" creationId="{7B24CA3B-F967-899A-BF58-C8064A09D1A2}"/>
          </ac:spMkLst>
        </pc:spChg>
        <pc:spChg chg="mod">
          <ac:chgData name="Steve Leinwand" userId="7156771d54de24be" providerId="LiveId" clId="{71C57ADD-05FF-4140-B49C-015353773E8E}" dt="2024-03-17T14:59:30.872" v="395" actId="14100"/>
          <ac:spMkLst>
            <pc:docMk/>
            <pc:sldMk cId="404826801" sldId="1650"/>
            <ac:spMk id="3" creationId="{8E8C2E3B-DDDF-6475-92A4-800878AAE9D6}"/>
          </ac:spMkLst>
        </pc:spChg>
      </pc:sldChg>
      <pc:sldChg chg="del">
        <pc:chgData name="Steve Leinwand" userId="7156771d54de24be" providerId="LiveId" clId="{71C57ADD-05FF-4140-B49C-015353773E8E}" dt="2024-03-16T23:04:13.857" v="141" actId="47"/>
        <pc:sldMkLst>
          <pc:docMk/>
          <pc:sldMk cId="2834227486" sldId="1650"/>
        </pc:sldMkLst>
      </pc:sldChg>
      <pc:sldChg chg="del">
        <pc:chgData name="Steve Leinwand" userId="7156771d54de24be" providerId="LiveId" clId="{71C57ADD-05FF-4140-B49C-015353773E8E}" dt="2024-03-16T23:04:14.484" v="142" actId="47"/>
        <pc:sldMkLst>
          <pc:docMk/>
          <pc:sldMk cId="1485528439" sldId="1651"/>
        </pc:sldMkLst>
      </pc:sldChg>
      <pc:sldChg chg="modSp new mod modAnim">
        <pc:chgData name="Steve Leinwand" userId="7156771d54de24be" providerId="LiveId" clId="{71C57ADD-05FF-4140-B49C-015353773E8E}" dt="2024-03-17T15:28:28.863" v="736"/>
        <pc:sldMkLst>
          <pc:docMk/>
          <pc:sldMk cId="3321393149" sldId="1651"/>
        </pc:sldMkLst>
        <pc:spChg chg="mod">
          <ac:chgData name="Steve Leinwand" userId="7156771d54de24be" providerId="LiveId" clId="{71C57ADD-05FF-4140-B49C-015353773E8E}" dt="2024-03-17T15:06:04.479" v="537" actId="20577"/>
          <ac:spMkLst>
            <pc:docMk/>
            <pc:sldMk cId="3321393149" sldId="1651"/>
            <ac:spMk id="2" creationId="{1EDD7499-0A4A-19E1-5AA2-B984B9349E8C}"/>
          </ac:spMkLst>
        </pc:spChg>
        <pc:spChg chg="mod">
          <ac:chgData name="Steve Leinwand" userId="7156771d54de24be" providerId="LiveId" clId="{71C57ADD-05FF-4140-B49C-015353773E8E}" dt="2024-03-17T15:27:44.006" v="731" actId="20577"/>
          <ac:spMkLst>
            <pc:docMk/>
            <pc:sldMk cId="3321393149" sldId="1651"/>
            <ac:spMk id="3" creationId="{21010274-953D-B3B7-02E3-249D512B5C3A}"/>
          </ac:spMkLst>
        </pc:spChg>
      </pc:sldChg>
      <pc:sldChg chg="del">
        <pc:chgData name="Steve Leinwand" userId="7156771d54de24be" providerId="LiveId" clId="{71C57ADD-05FF-4140-B49C-015353773E8E}" dt="2024-03-16T23:04:15.048" v="143" actId="47"/>
        <pc:sldMkLst>
          <pc:docMk/>
          <pc:sldMk cId="1229761334" sldId="1652"/>
        </pc:sldMkLst>
      </pc:sldChg>
      <pc:sldChg chg="addSp modSp new mod">
        <pc:chgData name="Steve Leinwand" userId="7156771d54de24be" providerId="LiveId" clId="{71C57ADD-05FF-4140-B49C-015353773E8E}" dt="2024-03-17T15:43:48.380" v="2033" actId="5793"/>
        <pc:sldMkLst>
          <pc:docMk/>
          <pc:sldMk cId="2097276955" sldId="1652"/>
        </pc:sldMkLst>
        <pc:spChg chg="mod">
          <ac:chgData name="Steve Leinwand" userId="7156771d54de24be" providerId="LiveId" clId="{71C57ADD-05FF-4140-B49C-015353773E8E}" dt="2024-03-17T15:43:48.380" v="2033" actId="5793"/>
          <ac:spMkLst>
            <pc:docMk/>
            <pc:sldMk cId="2097276955" sldId="1652"/>
            <ac:spMk id="3" creationId="{632CD928-FF9C-1AD2-4889-554AE2DB1C2C}"/>
          </ac:spMkLst>
        </pc:spChg>
        <pc:spChg chg="add mod">
          <ac:chgData name="Steve Leinwand" userId="7156771d54de24be" providerId="LiveId" clId="{71C57ADD-05FF-4140-B49C-015353773E8E}" dt="2024-03-17T15:30:48.414" v="740" actId="11529"/>
          <ac:spMkLst>
            <pc:docMk/>
            <pc:sldMk cId="2097276955" sldId="1652"/>
            <ac:spMk id="5" creationId="{E33EB4AE-5C52-643C-5F84-F5C160FBF9F6}"/>
          </ac:spMkLst>
        </pc:spChg>
      </pc:sldChg>
      <pc:sldChg chg="modSp new mod modAnim">
        <pc:chgData name="Steve Leinwand" userId="7156771d54de24be" providerId="LiveId" clId="{71C57ADD-05FF-4140-B49C-015353773E8E}" dt="2024-03-17T15:35:29.343" v="1288"/>
        <pc:sldMkLst>
          <pc:docMk/>
          <pc:sldMk cId="2910076437" sldId="1653"/>
        </pc:sldMkLst>
        <pc:spChg chg="mod">
          <ac:chgData name="Steve Leinwand" userId="7156771d54de24be" providerId="LiveId" clId="{71C57ADD-05FF-4140-B49C-015353773E8E}" dt="2024-03-17T15:32:19.588" v="816" actId="113"/>
          <ac:spMkLst>
            <pc:docMk/>
            <pc:sldMk cId="2910076437" sldId="1653"/>
            <ac:spMk id="2" creationId="{542373A2-186A-5C00-2B79-832B6BD25059}"/>
          </ac:spMkLst>
        </pc:spChg>
        <pc:spChg chg="mod">
          <ac:chgData name="Steve Leinwand" userId="7156771d54de24be" providerId="LiveId" clId="{71C57ADD-05FF-4140-B49C-015353773E8E}" dt="2024-03-17T15:35:11.805" v="1285" actId="14100"/>
          <ac:spMkLst>
            <pc:docMk/>
            <pc:sldMk cId="2910076437" sldId="1653"/>
            <ac:spMk id="3" creationId="{CE720C4E-ADEA-E1A0-CA1A-B71539958AE9}"/>
          </ac:spMkLst>
        </pc:spChg>
      </pc:sldChg>
      <pc:sldChg chg="del">
        <pc:chgData name="Steve Leinwand" userId="7156771d54de24be" providerId="LiveId" clId="{71C57ADD-05FF-4140-B49C-015353773E8E}" dt="2024-03-16T23:04:15.737" v="144" actId="47"/>
        <pc:sldMkLst>
          <pc:docMk/>
          <pc:sldMk cId="3756181526" sldId="1653"/>
        </pc:sldMkLst>
      </pc:sldChg>
      <pc:sldChg chg="del">
        <pc:chgData name="Steve Leinwand" userId="7156771d54de24be" providerId="LiveId" clId="{71C57ADD-05FF-4140-B49C-015353773E8E}" dt="2024-03-16T23:04:16.410" v="145" actId="47"/>
        <pc:sldMkLst>
          <pc:docMk/>
          <pc:sldMk cId="2624701368" sldId="1654"/>
        </pc:sldMkLst>
      </pc:sldChg>
      <pc:sldChg chg="modSp add mod modAnim">
        <pc:chgData name="Steve Leinwand" userId="7156771d54de24be" providerId="LiveId" clId="{71C57ADD-05FF-4140-B49C-015353773E8E}" dt="2024-03-17T15:38:16.798" v="1640" actId="20577"/>
        <pc:sldMkLst>
          <pc:docMk/>
          <pc:sldMk cId="3734972172" sldId="1654"/>
        </pc:sldMkLst>
        <pc:spChg chg="mod">
          <ac:chgData name="Steve Leinwand" userId="7156771d54de24be" providerId="LiveId" clId="{71C57ADD-05FF-4140-B49C-015353773E8E}" dt="2024-03-17T15:37:33.829" v="1531" actId="20577"/>
          <ac:spMkLst>
            <pc:docMk/>
            <pc:sldMk cId="3734972172" sldId="1654"/>
            <ac:spMk id="2" creationId="{542373A2-186A-5C00-2B79-832B6BD25059}"/>
          </ac:spMkLst>
        </pc:spChg>
        <pc:spChg chg="mod">
          <ac:chgData name="Steve Leinwand" userId="7156771d54de24be" providerId="LiveId" clId="{71C57ADD-05FF-4140-B49C-015353773E8E}" dt="2024-03-17T15:38:16.798" v="1640" actId="20577"/>
          <ac:spMkLst>
            <pc:docMk/>
            <pc:sldMk cId="3734972172" sldId="1654"/>
            <ac:spMk id="3" creationId="{CE720C4E-ADEA-E1A0-CA1A-B71539958AE9}"/>
          </ac:spMkLst>
        </pc:spChg>
      </pc:sldChg>
      <pc:sldChg chg="modSp add mod modAnim">
        <pc:chgData name="Steve Leinwand" userId="7156771d54de24be" providerId="LiveId" clId="{71C57ADD-05FF-4140-B49C-015353773E8E}" dt="2024-03-17T15:43:39.655" v="2032" actId="20577"/>
        <pc:sldMkLst>
          <pc:docMk/>
          <pc:sldMk cId="3905795289" sldId="1655"/>
        </pc:sldMkLst>
        <pc:spChg chg="mod">
          <ac:chgData name="Steve Leinwand" userId="7156771d54de24be" providerId="LiveId" clId="{71C57ADD-05FF-4140-B49C-015353773E8E}" dt="2024-03-17T15:38:32.642" v="1642" actId="20577"/>
          <ac:spMkLst>
            <pc:docMk/>
            <pc:sldMk cId="3905795289" sldId="1655"/>
            <ac:spMk id="2" creationId="{542373A2-186A-5C00-2B79-832B6BD25059}"/>
          </ac:spMkLst>
        </pc:spChg>
        <pc:spChg chg="mod">
          <ac:chgData name="Steve Leinwand" userId="7156771d54de24be" providerId="LiveId" clId="{71C57ADD-05FF-4140-B49C-015353773E8E}" dt="2024-03-17T15:43:39.655" v="2032" actId="20577"/>
          <ac:spMkLst>
            <pc:docMk/>
            <pc:sldMk cId="3905795289" sldId="1655"/>
            <ac:spMk id="3" creationId="{CE720C4E-ADEA-E1A0-CA1A-B71539958AE9}"/>
          </ac:spMkLst>
        </pc:spChg>
      </pc:sldChg>
      <pc:sldChg chg="modSp new mod">
        <pc:chgData name="Steve Leinwand" userId="7156771d54de24be" providerId="LiveId" clId="{71C57ADD-05FF-4140-B49C-015353773E8E}" dt="2024-03-17T15:46:38.642" v="2371" actId="20577"/>
        <pc:sldMkLst>
          <pc:docMk/>
          <pc:sldMk cId="3552157584" sldId="1656"/>
        </pc:sldMkLst>
        <pc:spChg chg="mod">
          <ac:chgData name="Steve Leinwand" userId="7156771d54de24be" providerId="LiveId" clId="{71C57ADD-05FF-4140-B49C-015353773E8E}" dt="2024-03-17T15:45:18.204" v="2051" actId="20577"/>
          <ac:spMkLst>
            <pc:docMk/>
            <pc:sldMk cId="3552157584" sldId="1656"/>
            <ac:spMk id="2" creationId="{FBD6F5D2-07AF-DB00-725C-BEBCBE223179}"/>
          </ac:spMkLst>
        </pc:spChg>
        <pc:spChg chg="mod">
          <ac:chgData name="Steve Leinwand" userId="7156771d54de24be" providerId="LiveId" clId="{71C57ADD-05FF-4140-B49C-015353773E8E}" dt="2024-03-17T15:46:38.642" v="2371" actId="20577"/>
          <ac:spMkLst>
            <pc:docMk/>
            <pc:sldMk cId="3552157584" sldId="1656"/>
            <ac:spMk id="3" creationId="{F1D1852B-E3E7-883D-B3A5-1173C9E27CA7}"/>
          </ac:spMkLst>
        </pc:spChg>
      </pc:sldChg>
      <pc:sldChg chg="modSp new mod">
        <pc:chgData name="Steve Leinwand" userId="7156771d54de24be" providerId="LiveId" clId="{71C57ADD-05FF-4140-B49C-015353773E8E}" dt="2024-03-17T15:48:12.978" v="2428" actId="255"/>
        <pc:sldMkLst>
          <pc:docMk/>
          <pc:sldMk cId="2663997058" sldId="1657"/>
        </pc:sldMkLst>
        <pc:spChg chg="mod">
          <ac:chgData name="Steve Leinwand" userId="7156771d54de24be" providerId="LiveId" clId="{71C57ADD-05FF-4140-B49C-015353773E8E}" dt="2024-03-17T15:48:12.978" v="2428" actId="255"/>
          <ac:spMkLst>
            <pc:docMk/>
            <pc:sldMk cId="2663997058" sldId="1657"/>
            <ac:spMk id="3" creationId="{425EE366-3013-4206-8B71-6B7E7B3A55FD}"/>
          </ac:spMkLst>
        </pc:spChg>
      </pc:sldChg>
      <pc:sldChg chg="new del">
        <pc:chgData name="Steve Leinwand" userId="7156771d54de24be" providerId="LiveId" clId="{71C57ADD-05FF-4140-B49C-015353773E8E}" dt="2024-03-17T15:48:50.101" v="2430" actId="47"/>
        <pc:sldMkLst>
          <pc:docMk/>
          <pc:sldMk cId="1751161225" sldId="16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defRPr sz="1200" b="0">
                <a:latin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995217"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b="0">
                <a:latin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defRPr sz="1200" b="0">
                <a:latin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995217"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b="0">
                <a:latin typeface="Arial" charset="0"/>
              </a:defRPr>
            </a:lvl1pPr>
          </a:lstStyle>
          <a:p>
            <a:pPr>
              <a:defRPr/>
            </a:pPr>
            <a:fld id="{B2C03B79-56EC-4A64-A62B-71DEE588BFB3}" type="slidenum">
              <a:rPr lang="en-US"/>
              <a:pPr>
                <a:defRPr/>
              </a:pPr>
              <a:t>‹#›</a:t>
            </a:fld>
            <a:endParaRPr lang="en-US"/>
          </a:p>
        </p:txBody>
      </p:sp>
    </p:spTree>
    <p:extLst>
      <p:ext uri="{BB962C8B-B14F-4D97-AF65-F5344CB8AC3E}">
        <p14:creationId xmlns:p14="http://schemas.microsoft.com/office/powerpoint/2010/main" val="418908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defRPr sz="1200" b="0">
                <a:latin typeface="Arial" charset="0"/>
              </a:defRPr>
            </a:lvl1pPr>
          </a:lstStyle>
          <a:p>
            <a:pPr>
              <a:defRPr/>
            </a:pPr>
            <a:endParaRPr lang="en-US"/>
          </a:p>
        </p:txBody>
      </p:sp>
      <p:sp>
        <p:nvSpPr>
          <p:cNvPr id="81923" name="Rectangle 3"/>
          <p:cNvSpPr>
            <a:spLocks noGrp="1" noChangeArrowheads="1"/>
          </p:cNvSpPr>
          <p:nvPr>
            <p:ph type="dt" idx="1"/>
          </p:nvPr>
        </p:nvSpPr>
        <p:spPr bwMode="auto">
          <a:xfrm>
            <a:off x="3995217"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b="0">
                <a:latin typeface="Arial" charset="0"/>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05327" y="4421823"/>
            <a:ext cx="5642610" cy="418909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defRPr sz="1200" b="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995217"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b="0">
                <a:latin typeface="Arial" charset="0"/>
              </a:defRPr>
            </a:lvl1pPr>
          </a:lstStyle>
          <a:p>
            <a:pPr>
              <a:defRPr/>
            </a:pPr>
            <a:fld id="{AE823CCC-710A-4DC8-9544-43225431A17E}" type="slidenum">
              <a:rPr lang="en-US"/>
              <a:pPr>
                <a:defRPr/>
              </a:pPr>
              <a:t>‹#›</a:t>
            </a:fld>
            <a:endParaRPr lang="en-US"/>
          </a:p>
        </p:txBody>
      </p:sp>
    </p:spTree>
    <p:extLst>
      <p:ext uri="{BB962C8B-B14F-4D97-AF65-F5344CB8AC3E}">
        <p14:creationId xmlns:p14="http://schemas.microsoft.com/office/powerpoint/2010/main" val="671678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7F0E-B945-E630-D71A-232DC212E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D689F-7AFB-8971-50C9-55B546AA4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B96EF-D159-529B-F666-0CD0D033DA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FD5F86-ACE6-F3D0-5EC2-6A3BFF4B0029}"/>
              </a:ext>
            </a:extLst>
          </p:cNvPr>
          <p:cNvSpPr>
            <a:spLocks noGrp="1"/>
          </p:cNvSpPr>
          <p:nvPr>
            <p:ph type="sldNum" sz="quarter" idx="10"/>
          </p:nvPr>
        </p:nvSpPr>
        <p:spPr/>
        <p:txBody>
          <a:bodyPr/>
          <a:lstStyle/>
          <a:p>
            <a:fld id="{C9626051-6760-4234-A1A3-03615A84409B}" type="slidenum">
              <a:rPr lang="en-US" smtClean="0"/>
              <a:t>1</a:t>
            </a:fld>
            <a:endParaRPr lang="en-US"/>
          </a:p>
        </p:txBody>
      </p:sp>
    </p:spTree>
    <p:extLst>
      <p:ext uri="{BB962C8B-B14F-4D97-AF65-F5344CB8AC3E}">
        <p14:creationId xmlns:p14="http://schemas.microsoft.com/office/powerpoint/2010/main" val="172250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9666" indent="-292179">
              <a:defRPr b="1">
                <a:solidFill>
                  <a:schemeClr val="tx1"/>
                </a:solidFill>
                <a:latin typeface="Arial" panose="020B0604020202020204" pitchFamily="34" charset="0"/>
              </a:defRPr>
            </a:lvl2pPr>
            <a:lvl3pPr marL="1168718" indent="-233744">
              <a:defRPr b="1">
                <a:solidFill>
                  <a:schemeClr val="tx1"/>
                </a:solidFill>
                <a:latin typeface="Arial" panose="020B0604020202020204" pitchFamily="34" charset="0"/>
              </a:defRPr>
            </a:lvl3pPr>
            <a:lvl4pPr marL="1636205" indent="-233744">
              <a:defRPr b="1">
                <a:solidFill>
                  <a:schemeClr val="tx1"/>
                </a:solidFill>
                <a:latin typeface="Arial" panose="020B0604020202020204" pitchFamily="34" charset="0"/>
              </a:defRPr>
            </a:lvl4pPr>
            <a:lvl5pPr marL="2103692" indent="-233744">
              <a:defRPr b="1">
                <a:solidFill>
                  <a:schemeClr val="tx1"/>
                </a:solidFill>
                <a:latin typeface="Arial" panose="020B0604020202020204" pitchFamily="34" charset="0"/>
              </a:defRPr>
            </a:lvl5pPr>
            <a:lvl6pPr marL="2571179" indent="-233744" eaLnBrk="0" fontAlgn="base" hangingPunct="0">
              <a:spcBef>
                <a:spcPct val="0"/>
              </a:spcBef>
              <a:spcAft>
                <a:spcPct val="0"/>
              </a:spcAft>
              <a:defRPr b="1">
                <a:solidFill>
                  <a:schemeClr val="tx1"/>
                </a:solidFill>
                <a:latin typeface="Arial" panose="020B0604020202020204" pitchFamily="34" charset="0"/>
              </a:defRPr>
            </a:lvl6pPr>
            <a:lvl7pPr marL="3038666" indent="-233744" eaLnBrk="0" fontAlgn="base" hangingPunct="0">
              <a:spcBef>
                <a:spcPct val="0"/>
              </a:spcBef>
              <a:spcAft>
                <a:spcPct val="0"/>
              </a:spcAft>
              <a:defRPr b="1">
                <a:solidFill>
                  <a:schemeClr val="tx1"/>
                </a:solidFill>
                <a:latin typeface="Arial" panose="020B0604020202020204" pitchFamily="34" charset="0"/>
              </a:defRPr>
            </a:lvl7pPr>
            <a:lvl8pPr marL="3506153" indent="-233744" eaLnBrk="0" fontAlgn="base" hangingPunct="0">
              <a:spcBef>
                <a:spcPct val="0"/>
              </a:spcBef>
              <a:spcAft>
                <a:spcPct val="0"/>
              </a:spcAft>
              <a:defRPr b="1">
                <a:solidFill>
                  <a:schemeClr val="tx1"/>
                </a:solidFill>
                <a:latin typeface="Arial" panose="020B0604020202020204" pitchFamily="34" charset="0"/>
              </a:defRPr>
            </a:lvl8pPr>
            <a:lvl9pPr marL="3973640" indent="-233744" eaLnBrk="0" fontAlgn="base" hangingPunct="0">
              <a:spcBef>
                <a:spcPct val="0"/>
              </a:spcBef>
              <a:spcAft>
                <a:spcPct val="0"/>
              </a:spcAft>
              <a:defRPr b="1">
                <a:solidFill>
                  <a:schemeClr val="tx1"/>
                </a:solidFill>
                <a:latin typeface="Arial" panose="020B0604020202020204" pitchFamily="34" charset="0"/>
              </a:defRPr>
            </a:lvl9pPr>
          </a:lstStyle>
          <a:p>
            <a:fld id="{6F264613-2A57-4B16-B5B9-78A56520FC7C}" type="slidenum">
              <a:rPr lang="en-US" altLang="en-US" b="0" smtClean="0">
                <a:latin typeface="Times New Roman" panose="02020603050405020304" pitchFamily="18" charset="0"/>
              </a:rPr>
              <a:pPr/>
              <a:t>12</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161214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9666" indent="-292179">
              <a:defRPr b="1">
                <a:solidFill>
                  <a:schemeClr val="tx1"/>
                </a:solidFill>
                <a:latin typeface="Arial" panose="020B0604020202020204" pitchFamily="34" charset="0"/>
              </a:defRPr>
            </a:lvl2pPr>
            <a:lvl3pPr marL="1168718" indent="-233744">
              <a:defRPr b="1">
                <a:solidFill>
                  <a:schemeClr val="tx1"/>
                </a:solidFill>
                <a:latin typeface="Arial" panose="020B0604020202020204" pitchFamily="34" charset="0"/>
              </a:defRPr>
            </a:lvl3pPr>
            <a:lvl4pPr marL="1636205" indent="-233744">
              <a:defRPr b="1">
                <a:solidFill>
                  <a:schemeClr val="tx1"/>
                </a:solidFill>
                <a:latin typeface="Arial" panose="020B0604020202020204" pitchFamily="34" charset="0"/>
              </a:defRPr>
            </a:lvl4pPr>
            <a:lvl5pPr marL="2103692" indent="-233744">
              <a:defRPr b="1">
                <a:solidFill>
                  <a:schemeClr val="tx1"/>
                </a:solidFill>
                <a:latin typeface="Arial" panose="020B0604020202020204" pitchFamily="34" charset="0"/>
              </a:defRPr>
            </a:lvl5pPr>
            <a:lvl6pPr marL="2571179" indent="-233744" eaLnBrk="0" fontAlgn="base" hangingPunct="0">
              <a:spcBef>
                <a:spcPct val="0"/>
              </a:spcBef>
              <a:spcAft>
                <a:spcPct val="0"/>
              </a:spcAft>
              <a:defRPr b="1">
                <a:solidFill>
                  <a:schemeClr val="tx1"/>
                </a:solidFill>
                <a:latin typeface="Arial" panose="020B0604020202020204" pitchFamily="34" charset="0"/>
              </a:defRPr>
            </a:lvl6pPr>
            <a:lvl7pPr marL="3038666" indent="-233744" eaLnBrk="0" fontAlgn="base" hangingPunct="0">
              <a:spcBef>
                <a:spcPct val="0"/>
              </a:spcBef>
              <a:spcAft>
                <a:spcPct val="0"/>
              </a:spcAft>
              <a:defRPr b="1">
                <a:solidFill>
                  <a:schemeClr val="tx1"/>
                </a:solidFill>
                <a:latin typeface="Arial" panose="020B0604020202020204" pitchFamily="34" charset="0"/>
              </a:defRPr>
            </a:lvl7pPr>
            <a:lvl8pPr marL="3506153" indent="-233744" eaLnBrk="0" fontAlgn="base" hangingPunct="0">
              <a:spcBef>
                <a:spcPct val="0"/>
              </a:spcBef>
              <a:spcAft>
                <a:spcPct val="0"/>
              </a:spcAft>
              <a:defRPr b="1">
                <a:solidFill>
                  <a:schemeClr val="tx1"/>
                </a:solidFill>
                <a:latin typeface="Arial" panose="020B0604020202020204" pitchFamily="34" charset="0"/>
              </a:defRPr>
            </a:lvl8pPr>
            <a:lvl9pPr marL="3973640" indent="-233744" eaLnBrk="0" fontAlgn="base" hangingPunct="0">
              <a:spcBef>
                <a:spcPct val="0"/>
              </a:spcBef>
              <a:spcAft>
                <a:spcPct val="0"/>
              </a:spcAft>
              <a:defRPr b="1">
                <a:solidFill>
                  <a:schemeClr val="tx1"/>
                </a:solidFill>
                <a:latin typeface="Arial" panose="020B0604020202020204" pitchFamily="34" charset="0"/>
              </a:defRPr>
            </a:lvl9pPr>
          </a:lstStyle>
          <a:p>
            <a:fld id="{B30A88D4-06AB-4491-8A8B-346D1C9407B7}" type="slidenum">
              <a:rPr lang="en-US" altLang="en-US" b="0" smtClean="0"/>
              <a:pPr/>
              <a:t>13</a:t>
            </a:fld>
            <a:endParaRPr lang="en-US" altLang="en-US" b="0"/>
          </a:p>
        </p:txBody>
      </p:sp>
    </p:spTree>
    <p:extLst>
      <p:ext uri="{BB962C8B-B14F-4D97-AF65-F5344CB8AC3E}">
        <p14:creationId xmlns:p14="http://schemas.microsoft.com/office/powerpoint/2010/main" val="34375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DEE0E-227A-4557-AD09-F971E1DC6802}" type="slidenum">
              <a:rPr lang="en-US" smtClean="0"/>
              <a:t>26</a:t>
            </a:fld>
            <a:endParaRPr lang="en-US"/>
          </a:p>
        </p:txBody>
      </p:sp>
    </p:spTree>
    <p:extLst>
      <p:ext uri="{BB962C8B-B14F-4D97-AF65-F5344CB8AC3E}">
        <p14:creationId xmlns:p14="http://schemas.microsoft.com/office/powerpoint/2010/main" val="385368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23CCC-710A-4DC8-9544-43225431A17E}" type="slidenum">
              <a:rPr lang="en-US" smtClean="0"/>
              <a:pPr>
                <a:defRPr/>
              </a:pPr>
              <a:t>27</a:t>
            </a:fld>
            <a:endParaRPr lang="en-US"/>
          </a:p>
        </p:txBody>
      </p:sp>
    </p:spTree>
    <p:extLst>
      <p:ext uri="{BB962C8B-B14F-4D97-AF65-F5344CB8AC3E}">
        <p14:creationId xmlns:p14="http://schemas.microsoft.com/office/powerpoint/2010/main" val="415838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9666" indent="-292179">
              <a:spcBef>
                <a:spcPct val="30000"/>
              </a:spcBef>
              <a:defRPr sz="1200">
                <a:solidFill>
                  <a:schemeClr val="tx1"/>
                </a:solidFill>
                <a:latin typeface="Arial" panose="020B0604020202020204" pitchFamily="34" charset="0"/>
              </a:defRPr>
            </a:lvl2pPr>
            <a:lvl3pPr marL="1168718" indent="-233744">
              <a:spcBef>
                <a:spcPct val="30000"/>
              </a:spcBef>
              <a:defRPr sz="1200">
                <a:solidFill>
                  <a:schemeClr val="tx1"/>
                </a:solidFill>
                <a:latin typeface="Arial" panose="020B0604020202020204" pitchFamily="34" charset="0"/>
              </a:defRPr>
            </a:lvl3pPr>
            <a:lvl4pPr marL="1636205" indent="-233744">
              <a:spcBef>
                <a:spcPct val="30000"/>
              </a:spcBef>
              <a:defRPr sz="1200">
                <a:solidFill>
                  <a:schemeClr val="tx1"/>
                </a:solidFill>
                <a:latin typeface="Arial" panose="020B0604020202020204" pitchFamily="34" charset="0"/>
              </a:defRPr>
            </a:lvl4pPr>
            <a:lvl5pPr marL="2103692" indent="-233744">
              <a:spcBef>
                <a:spcPct val="30000"/>
              </a:spcBef>
              <a:defRPr sz="1200">
                <a:solidFill>
                  <a:schemeClr val="tx1"/>
                </a:solidFill>
                <a:latin typeface="Arial" panose="020B0604020202020204" pitchFamily="34" charset="0"/>
              </a:defRPr>
            </a:lvl5pPr>
            <a:lvl6pPr marL="2571179" indent="-233744" eaLnBrk="0" fontAlgn="base" hangingPunct="0">
              <a:spcBef>
                <a:spcPct val="30000"/>
              </a:spcBef>
              <a:spcAft>
                <a:spcPct val="0"/>
              </a:spcAft>
              <a:defRPr sz="1200">
                <a:solidFill>
                  <a:schemeClr val="tx1"/>
                </a:solidFill>
                <a:latin typeface="Arial" panose="020B0604020202020204" pitchFamily="34" charset="0"/>
              </a:defRPr>
            </a:lvl6pPr>
            <a:lvl7pPr marL="3038666" indent="-233744" eaLnBrk="0" fontAlgn="base" hangingPunct="0">
              <a:spcBef>
                <a:spcPct val="30000"/>
              </a:spcBef>
              <a:spcAft>
                <a:spcPct val="0"/>
              </a:spcAft>
              <a:defRPr sz="1200">
                <a:solidFill>
                  <a:schemeClr val="tx1"/>
                </a:solidFill>
                <a:latin typeface="Arial" panose="020B0604020202020204" pitchFamily="34" charset="0"/>
              </a:defRPr>
            </a:lvl7pPr>
            <a:lvl8pPr marL="3506153" indent="-233744" eaLnBrk="0" fontAlgn="base" hangingPunct="0">
              <a:spcBef>
                <a:spcPct val="30000"/>
              </a:spcBef>
              <a:spcAft>
                <a:spcPct val="0"/>
              </a:spcAft>
              <a:defRPr sz="1200">
                <a:solidFill>
                  <a:schemeClr val="tx1"/>
                </a:solidFill>
                <a:latin typeface="Arial" panose="020B0604020202020204" pitchFamily="34" charset="0"/>
              </a:defRPr>
            </a:lvl8pPr>
            <a:lvl9pPr marL="3973640" indent="-2337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4C8152-647C-4C40-AFA2-8293E0A97C38}"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6898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9666" indent="-292179">
              <a:defRPr b="1">
                <a:solidFill>
                  <a:schemeClr val="tx1"/>
                </a:solidFill>
                <a:latin typeface="Arial" panose="020B0604020202020204" pitchFamily="34" charset="0"/>
              </a:defRPr>
            </a:lvl2pPr>
            <a:lvl3pPr marL="1168718" indent="-233744">
              <a:defRPr b="1">
                <a:solidFill>
                  <a:schemeClr val="tx1"/>
                </a:solidFill>
                <a:latin typeface="Arial" panose="020B0604020202020204" pitchFamily="34" charset="0"/>
              </a:defRPr>
            </a:lvl3pPr>
            <a:lvl4pPr marL="1636205" indent="-233744">
              <a:defRPr b="1">
                <a:solidFill>
                  <a:schemeClr val="tx1"/>
                </a:solidFill>
                <a:latin typeface="Arial" panose="020B0604020202020204" pitchFamily="34" charset="0"/>
              </a:defRPr>
            </a:lvl4pPr>
            <a:lvl5pPr marL="2103692" indent="-233744">
              <a:defRPr b="1">
                <a:solidFill>
                  <a:schemeClr val="tx1"/>
                </a:solidFill>
                <a:latin typeface="Arial" panose="020B0604020202020204" pitchFamily="34" charset="0"/>
              </a:defRPr>
            </a:lvl5pPr>
            <a:lvl6pPr marL="2571179" indent="-233744" eaLnBrk="0" fontAlgn="base" hangingPunct="0">
              <a:spcBef>
                <a:spcPct val="0"/>
              </a:spcBef>
              <a:spcAft>
                <a:spcPct val="0"/>
              </a:spcAft>
              <a:defRPr b="1">
                <a:solidFill>
                  <a:schemeClr val="tx1"/>
                </a:solidFill>
                <a:latin typeface="Arial" panose="020B0604020202020204" pitchFamily="34" charset="0"/>
              </a:defRPr>
            </a:lvl6pPr>
            <a:lvl7pPr marL="3038666" indent="-233744" eaLnBrk="0" fontAlgn="base" hangingPunct="0">
              <a:spcBef>
                <a:spcPct val="0"/>
              </a:spcBef>
              <a:spcAft>
                <a:spcPct val="0"/>
              </a:spcAft>
              <a:defRPr b="1">
                <a:solidFill>
                  <a:schemeClr val="tx1"/>
                </a:solidFill>
                <a:latin typeface="Arial" panose="020B0604020202020204" pitchFamily="34" charset="0"/>
              </a:defRPr>
            </a:lvl7pPr>
            <a:lvl8pPr marL="3506153" indent="-233744" eaLnBrk="0" fontAlgn="base" hangingPunct="0">
              <a:spcBef>
                <a:spcPct val="0"/>
              </a:spcBef>
              <a:spcAft>
                <a:spcPct val="0"/>
              </a:spcAft>
              <a:defRPr b="1">
                <a:solidFill>
                  <a:schemeClr val="tx1"/>
                </a:solidFill>
                <a:latin typeface="Arial" panose="020B0604020202020204" pitchFamily="34" charset="0"/>
              </a:defRPr>
            </a:lvl8pPr>
            <a:lvl9pPr marL="3973640" indent="-233744" eaLnBrk="0" fontAlgn="base" hangingPunct="0">
              <a:spcBef>
                <a:spcPct val="0"/>
              </a:spcBef>
              <a:spcAft>
                <a:spcPct val="0"/>
              </a:spcAft>
              <a:defRPr b="1">
                <a:solidFill>
                  <a:schemeClr val="tx1"/>
                </a:solidFill>
                <a:latin typeface="Arial" panose="020B0604020202020204" pitchFamily="34" charset="0"/>
              </a:defRPr>
            </a:lvl9pPr>
          </a:lstStyle>
          <a:p>
            <a:fld id="{E5428C6E-3E6E-404E-BB00-3D365BD43BC2}" type="slidenum">
              <a:rPr lang="en-US" altLang="en-US" b="0" smtClean="0"/>
              <a:pPr/>
              <a:t>29</a:t>
            </a:fld>
            <a:endParaRPr lang="en-US" altLang="en-US" b="0"/>
          </a:p>
        </p:txBody>
      </p:sp>
    </p:spTree>
    <p:extLst>
      <p:ext uri="{BB962C8B-B14F-4D97-AF65-F5344CB8AC3E}">
        <p14:creationId xmlns:p14="http://schemas.microsoft.com/office/powerpoint/2010/main" val="327849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D9B8E33-B103-47E9-AFE4-78B08AC2CE65}" type="slidenum">
              <a:rPr lang="en-US" altLang="en-US" smtClean="0">
                <a:latin typeface="Times New Roman" pitchFamily="18" charset="0"/>
              </a:rPr>
              <a:pPr eaLnBrk="1" hangingPunct="1">
                <a:spcBef>
                  <a:spcPct val="0"/>
                </a:spcBef>
              </a:pPr>
              <a:t>33</a:t>
            </a:fld>
            <a:endParaRPr lang="en-US" altLang="en-US">
              <a:latin typeface="Times New Roman" pitchFamily="18" charset="0"/>
            </a:endParaRPr>
          </a:p>
        </p:txBody>
      </p:sp>
    </p:spTree>
    <p:extLst>
      <p:ext uri="{BB962C8B-B14F-4D97-AF65-F5344CB8AC3E}">
        <p14:creationId xmlns:p14="http://schemas.microsoft.com/office/powerpoint/2010/main" val="46237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6F067D-77FC-435E-893A-DEFFB6A32703}" type="slidenum">
              <a:rPr lang="en-US" altLang="en-US" smtClean="0">
                <a:latin typeface="Times New Roman" pitchFamily="18" charset="0"/>
              </a:rPr>
              <a:pPr eaLnBrk="1" hangingPunct="1">
                <a:spcBef>
                  <a:spcPct val="0"/>
                </a:spcBef>
              </a:pPr>
              <a:t>34</a:t>
            </a:fld>
            <a:endParaRPr lang="en-US" altLang="en-US">
              <a:latin typeface="Times New Roman" pitchFamily="18" charset="0"/>
            </a:endParaRPr>
          </a:p>
        </p:txBody>
      </p:sp>
    </p:spTree>
    <p:extLst>
      <p:ext uri="{BB962C8B-B14F-4D97-AF65-F5344CB8AC3E}">
        <p14:creationId xmlns:p14="http://schemas.microsoft.com/office/powerpoint/2010/main" val="46536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A92876D-C966-4F32-BDFD-818536FE58AD}" type="slidenum">
              <a:rPr lang="en-US" altLang="en-US" smtClean="0"/>
              <a:pPr eaLnBrk="1" hangingPunct="1">
                <a:spcBef>
                  <a:spcPct val="0"/>
                </a:spcBef>
              </a:pPr>
              <a:t>35</a:t>
            </a:fld>
            <a:endParaRPr lang="en-US" altLang="en-US"/>
          </a:p>
        </p:txBody>
      </p:sp>
    </p:spTree>
    <p:extLst>
      <p:ext uri="{BB962C8B-B14F-4D97-AF65-F5344CB8AC3E}">
        <p14:creationId xmlns:p14="http://schemas.microsoft.com/office/powerpoint/2010/main" val="40242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8B3DC9C-97EA-4730-9418-2981FC6CDDC7}" type="slidenum">
              <a:rPr lang="en-US" altLang="en-US" smtClean="0"/>
              <a:pPr eaLnBrk="1" hangingPunct="1">
                <a:spcBef>
                  <a:spcPct val="0"/>
                </a:spcBef>
              </a:pPr>
              <a:t>36</a:t>
            </a:fld>
            <a:endParaRPr lang="en-US" altLang="en-US"/>
          </a:p>
        </p:txBody>
      </p:sp>
    </p:spTree>
    <p:extLst>
      <p:ext uri="{BB962C8B-B14F-4D97-AF65-F5344CB8AC3E}">
        <p14:creationId xmlns:p14="http://schemas.microsoft.com/office/powerpoint/2010/main" val="136071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125A006-3F2C-4E0F-97EA-CEB760B08354}" type="slidenum">
              <a:rPr lang="en-US" altLang="en-US" smtClean="0">
                <a:latin typeface="Times New Roman" pitchFamily="18" charset="0"/>
              </a:rPr>
              <a:pPr eaLnBrk="1" hangingPunct="1">
                <a:spcBef>
                  <a:spcPct val="0"/>
                </a:spcBef>
              </a:pPr>
              <a:t>4</a:t>
            </a:fld>
            <a:endParaRPr lang="en-US" altLang="en-US">
              <a:latin typeface="Times New Roman" pitchFamily="18" charset="0"/>
            </a:endParaRPr>
          </a:p>
        </p:txBody>
      </p:sp>
    </p:spTree>
    <p:extLst>
      <p:ext uri="{BB962C8B-B14F-4D97-AF65-F5344CB8AC3E}">
        <p14:creationId xmlns:p14="http://schemas.microsoft.com/office/powerpoint/2010/main" val="274582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4666D12-4760-42C0-8630-C8109FC46D24}" type="slidenum">
              <a:rPr lang="en-US" altLang="en-US" smtClean="0"/>
              <a:pPr eaLnBrk="1" hangingPunct="1">
                <a:spcBef>
                  <a:spcPct val="0"/>
                </a:spcBef>
              </a:pPr>
              <a:t>37</a:t>
            </a:fld>
            <a:endParaRPr lang="en-US" altLang="en-US"/>
          </a:p>
        </p:txBody>
      </p:sp>
    </p:spTree>
    <p:extLst>
      <p:ext uri="{BB962C8B-B14F-4D97-AF65-F5344CB8AC3E}">
        <p14:creationId xmlns:p14="http://schemas.microsoft.com/office/powerpoint/2010/main" val="357752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231CB18-4D90-4DFF-BEEA-0B3DAE1F313C}" type="slidenum">
              <a:rPr lang="en-US" altLang="en-US" smtClean="0"/>
              <a:pPr eaLnBrk="1" hangingPunct="1">
                <a:spcBef>
                  <a:spcPct val="0"/>
                </a:spcBef>
              </a:pPr>
              <a:t>38</a:t>
            </a:fld>
            <a:endParaRPr lang="en-US" altLang="en-US"/>
          </a:p>
        </p:txBody>
      </p:sp>
    </p:spTree>
    <p:extLst>
      <p:ext uri="{BB962C8B-B14F-4D97-AF65-F5344CB8AC3E}">
        <p14:creationId xmlns:p14="http://schemas.microsoft.com/office/powerpoint/2010/main" val="1870840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81C9D89-925C-44EC-AED0-D9C56BDB1FB3}" type="slidenum">
              <a:rPr lang="en-US" altLang="en-US" smtClean="0"/>
              <a:pPr eaLnBrk="1" hangingPunct="1">
                <a:spcBef>
                  <a:spcPct val="0"/>
                </a:spcBef>
              </a:pPr>
              <a:t>39</a:t>
            </a:fld>
            <a:endParaRPr lang="en-US" altLang="en-US"/>
          </a:p>
        </p:txBody>
      </p:sp>
    </p:spTree>
    <p:extLst>
      <p:ext uri="{BB962C8B-B14F-4D97-AF65-F5344CB8AC3E}">
        <p14:creationId xmlns:p14="http://schemas.microsoft.com/office/powerpoint/2010/main" val="311774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9666" indent="-292179">
              <a:spcBef>
                <a:spcPct val="30000"/>
              </a:spcBef>
              <a:defRPr sz="1200">
                <a:solidFill>
                  <a:schemeClr val="tx1"/>
                </a:solidFill>
                <a:latin typeface="Arial" panose="020B0604020202020204" pitchFamily="34" charset="0"/>
              </a:defRPr>
            </a:lvl2pPr>
            <a:lvl3pPr marL="1168718" indent="-233744">
              <a:spcBef>
                <a:spcPct val="30000"/>
              </a:spcBef>
              <a:defRPr sz="1200">
                <a:solidFill>
                  <a:schemeClr val="tx1"/>
                </a:solidFill>
                <a:latin typeface="Arial" panose="020B0604020202020204" pitchFamily="34" charset="0"/>
              </a:defRPr>
            </a:lvl3pPr>
            <a:lvl4pPr marL="1636205" indent="-233744">
              <a:spcBef>
                <a:spcPct val="30000"/>
              </a:spcBef>
              <a:defRPr sz="1200">
                <a:solidFill>
                  <a:schemeClr val="tx1"/>
                </a:solidFill>
                <a:latin typeface="Arial" panose="020B0604020202020204" pitchFamily="34" charset="0"/>
              </a:defRPr>
            </a:lvl4pPr>
            <a:lvl5pPr marL="2103692" indent="-233744">
              <a:spcBef>
                <a:spcPct val="30000"/>
              </a:spcBef>
              <a:defRPr sz="1200">
                <a:solidFill>
                  <a:schemeClr val="tx1"/>
                </a:solidFill>
                <a:latin typeface="Arial" panose="020B0604020202020204" pitchFamily="34" charset="0"/>
              </a:defRPr>
            </a:lvl5pPr>
            <a:lvl6pPr marL="2571179" indent="-233744" eaLnBrk="0" fontAlgn="base" hangingPunct="0">
              <a:spcBef>
                <a:spcPct val="30000"/>
              </a:spcBef>
              <a:spcAft>
                <a:spcPct val="0"/>
              </a:spcAft>
              <a:defRPr sz="1200">
                <a:solidFill>
                  <a:schemeClr val="tx1"/>
                </a:solidFill>
                <a:latin typeface="Arial" panose="020B0604020202020204" pitchFamily="34" charset="0"/>
              </a:defRPr>
            </a:lvl6pPr>
            <a:lvl7pPr marL="3038666" indent="-233744" eaLnBrk="0" fontAlgn="base" hangingPunct="0">
              <a:spcBef>
                <a:spcPct val="30000"/>
              </a:spcBef>
              <a:spcAft>
                <a:spcPct val="0"/>
              </a:spcAft>
              <a:defRPr sz="1200">
                <a:solidFill>
                  <a:schemeClr val="tx1"/>
                </a:solidFill>
                <a:latin typeface="Arial" panose="020B0604020202020204" pitchFamily="34" charset="0"/>
              </a:defRPr>
            </a:lvl7pPr>
            <a:lvl8pPr marL="3506153" indent="-233744" eaLnBrk="0" fontAlgn="base" hangingPunct="0">
              <a:spcBef>
                <a:spcPct val="30000"/>
              </a:spcBef>
              <a:spcAft>
                <a:spcPct val="0"/>
              </a:spcAft>
              <a:defRPr sz="1200">
                <a:solidFill>
                  <a:schemeClr val="tx1"/>
                </a:solidFill>
                <a:latin typeface="Arial" panose="020B0604020202020204" pitchFamily="34" charset="0"/>
              </a:defRPr>
            </a:lvl8pPr>
            <a:lvl9pPr marL="3973640" indent="-2337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5A92B2-623C-49A8-A2CC-B7F243D13D36}"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6644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9666" indent="-292179">
              <a:spcBef>
                <a:spcPct val="30000"/>
              </a:spcBef>
              <a:defRPr sz="1200">
                <a:solidFill>
                  <a:schemeClr val="tx1"/>
                </a:solidFill>
                <a:latin typeface="Arial" panose="020B0604020202020204" pitchFamily="34" charset="0"/>
              </a:defRPr>
            </a:lvl2pPr>
            <a:lvl3pPr marL="1168718" indent="-233744">
              <a:spcBef>
                <a:spcPct val="30000"/>
              </a:spcBef>
              <a:defRPr sz="1200">
                <a:solidFill>
                  <a:schemeClr val="tx1"/>
                </a:solidFill>
                <a:latin typeface="Arial" panose="020B0604020202020204" pitchFamily="34" charset="0"/>
              </a:defRPr>
            </a:lvl3pPr>
            <a:lvl4pPr marL="1636205" indent="-233744">
              <a:spcBef>
                <a:spcPct val="30000"/>
              </a:spcBef>
              <a:defRPr sz="1200">
                <a:solidFill>
                  <a:schemeClr val="tx1"/>
                </a:solidFill>
                <a:latin typeface="Arial" panose="020B0604020202020204" pitchFamily="34" charset="0"/>
              </a:defRPr>
            </a:lvl4pPr>
            <a:lvl5pPr marL="2103692" indent="-233744">
              <a:spcBef>
                <a:spcPct val="30000"/>
              </a:spcBef>
              <a:defRPr sz="1200">
                <a:solidFill>
                  <a:schemeClr val="tx1"/>
                </a:solidFill>
                <a:latin typeface="Arial" panose="020B0604020202020204" pitchFamily="34" charset="0"/>
              </a:defRPr>
            </a:lvl5pPr>
            <a:lvl6pPr marL="2571179" indent="-233744" eaLnBrk="0" fontAlgn="base" hangingPunct="0">
              <a:spcBef>
                <a:spcPct val="30000"/>
              </a:spcBef>
              <a:spcAft>
                <a:spcPct val="0"/>
              </a:spcAft>
              <a:defRPr sz="1200">
                <a:solidFill>
                  <a:schemeClr val="tx1"/>
                </a:solidFill>
                <a:latin typeface="Arial" panose="020B0604020202020204" pitchFamily="34" charset="0"/>
              </a:defRPr>
            </a:lvl6pPr>
            <a:lvl7pPr marL="3038666" indent="-233744" eaLnBrk="0" fontAlgn="base" hangingPunct="0">
              <a:spcBef>
                <a:spcPct val="30000"/>
              </a:spcBef>
              <a:spcAft>
                <a:spcPct val="0"/>
              </a:spcAft>
              <a:defRPr sz="1200">
                <a:solidFill>
                  <a:schemeClr val="tx1"/>
                </a:solidFill>
                <a:latin typeface="Arial" panose="020B0604020202020204" pitchFamily="34" charset="0"/>
              </a:defRPr>
            </a:lvl7pPr>
            <a:lvl8pPr marL="3506153" indent="-233744" eaLnBrk="0" fontAlgn="base" hangingPunct="0">
              <a:spcBef>
                <a:spcPct val="30000"/>
              </a:spcBef>
              <a:spcAft>
                <a:spcPct val="0"/>
              </a:spcAft>
              <a:defRPr sz="1200">
                <a:solidFill>
                  <a:schemeClr val="tx1"/>
                </a:solidFill>
                <a:latin typeface="Arial" panose="020B0604020202020204" pitchFamily="34" charset="0"/>
              </a:defRPr>
            </a:lvl8pPr>
            <a:lvl9pPr marL="3973640" indent="-2337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426429-9604-4CDF-A503-4508F169B856}"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67102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9666" indent="-292179">
              <a:spcBef>
                <a:spcPct val="30000"/>
              </a:spcBef>
              <a:defRPr sz="1200">
                <a:solidFill>
                  <a:schemeClr val="tx1"/>
                </a:solidFill>
                <a:latin typeface="Arial" panose="020B0604020202020204" pitchFamily="34" charset="0"/>
              </a:defRPr>
            </a:lvl2pPr>
            <a:lvl3pPr marL="1168718" indent="-233744">
              <a:spcBef>
                <a:spcPct val="30000"/>
              </a:spcBef>
              <a:defRPr sz="1200">
                <a:solidFill>
                  <a:schemeClr val="tx1"/>
                </a:solidFill>
                <a:latin typeface="Arial" panose="020B0604020202020204" pitchFamily="34" charset="0"/>
              </a:defRPr>
            </a:lvl3pPr>
            <a:lvl4pPr marL="1636205" indent="-233744">
              <a:spcBef>
                <a:spcPct val="30000"/>
              </a:spcBef>
              <a:defRPr sz="1200">
                <a:solidFill>
                  <a:schemeClr val="tx1"/>
                </a:solidFill>
                <a:latin typeface="Arial" panose="020B0604020202020204" pitchFamily="34" charset="0"/>
              </a:defRPr>
            </a:lvl4pPr>
            <a:lvl5pPr marL="2103692" indent="-233744">
              <a:spcBef>
                <a:spcPct val="30000"/>
              </a:spcBef>
              <a:defRPr sz="1200">
                <a:solidFill>
                  <a:schemeClr val="tx1"/>
                </a:solidFill>
                <a:latin typeface="Arial" panose="020B0604020202020204" pitchFamily="34" charset="0"/>
              </a:defRPr>
            </a:lvl5pPr>
            <a:lvl6pPr marL="2571179" indent="-233744" eaLnBrk="0" fontAlgn="base" hangingPunct="0">
              <a:spcBef>
                <a:spcPct val="30000"/>
              </a:spcBef>
              <a:spcAft>
                <a:spcPct val="0"/>
              </a:spcAft>
              <a:defRPr sz="1200">
                <a:solidFill>
                  <a:schemeClr val="tx1"/>
                </a:solidFill>
                <a:latin typeface="Arial" panose="020B0604020202020204" pitchFamily="34" charset="0"/>
              </a:defRPr>
            </a:lvl6pPr>
            <a:lvl7pPr marL="3038666" indent="-233744" eaLnBrk="0" fontAlgn="base" hangingPunct="0">
              <a:spcBef>
                <a:spcPct val="30000"/>
              </a:spcBef>
              <a:spcAft>
                <a:spcPct val="0"/>
              </a:spcAft>
              <a:defRPr sz="1200">
                <a:solidFill>
                  <a:schemeClr val="tx1"/>
                </a:solidFill>
                <a:latin typeface="Arial" panose="020B0604020202020204" pitchFamily="34" charset="0"/>
              </a:defRPr>
            </a:lvl7pPr>
            <a:lvl8pPr marL="3506153" indent="-233744" eaLnBrk="0" fontAlgn="base" hangingPunct="0">
              <a:spcBef>
                <a:spcPct val="30000"/>
              </a:spcBef>
              <a:spcAft>
                <a:spcPct val="0"/>
              </a:spcAft>
              <a:defRPr sz="1200">
                <a:solidFill>
                  <a:schemeClr val="tx1"/>
                </a:solidFill>
                <a:latin typeface="Arial" panose="020B0604020202020204" pitchFamily="34" charset="0"/>
              </a:defRPr>
            </a:lvl8pPr>
            <a:lvl9pPr marL="3973640" indent="-2337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2319F-CCD1-4AF3-8204-CFA02B58505D}"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1012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9666" indent="-292179">
              <a:spcBef>
                <a:spcPct val="30000"/>
              </a:spcBef>
              <a:defRPr sz="1200">
                <a:solidFill>
                  <a:schemeClr val="tx1"/>
                </a:solidFill>
                <a:latin typeface="Arial" panose="020B0604020202020204" pitchFamily="34" charset="0"/>
              </a:defRPr>
            </a:lvl2pPr>
            <a:lvl3pPr marL="1168718" indent="-233744">
              <a:spcBef>
                <a:spcPct val="30000"/>
              </a:spcBef>
              <a:defRPr sz="1200">
                <a:solidFill>
                  <a:schemeClr val="tx1"/>
                </a:solidFill>
                <a:latin typeface="Arial" panose="020B0604020202020204" pitchFamily="34" charset="0"/>
              </a:defRPr>
            </a:lvl3pPr>
            <a:lvl4pPr marL="1636205" indent="-233744">
              <a:spcBef>
                <a:spcPct val="30000"/>
              </a:spcBef>
              <a:defRPr sz="1200">
                <a:solidFill>
                  <a:schemeClr val="tx1"/>
                </a:solidFill>
                <a:latin typeface="Arial" panose="020B0604020202020204" pitchFamily="34" charset="0"/>
              </a:defRPr>
            </a:lvl4pPr>
            <a:lvl5pPr marL="2103692" indent="-233744">
              <a:spcBef>
                <a:spcPct val="30000"/>
              </a:spcBef>
              <a:defRPr sz="1200">
                <a:solidFill>
                  <a:schemeClr val="tx1"/>
                </a:solidFill>
                <a:latin typeface="Arial" panose="020B0604020202020204" pitchFamily="34" charset="0"/>
              </a:defRPr>
            </a:lvl5pPr>
            <a:lvl6pPr marL="2571179" indent="-233744" eaLnBrk="0" fontAlgn="base" hangingPunct="0">
              <a:spcBef>
                <a:spcPct val="30000"/>
              </a:spcBef>
              <a:spcAft>
                <a:spcPct val="0"/>
              </a:spcAft>
              <a:defRPr sz="1200">
                <a:solidFill>
                  <a:schemeClr val="tx1"/>
                </a:solidFill>
                <a:latin typeface="Arial" panose="020B0604020202020204" pitchFamily="34" charset="0"/>
              </a:defRPr>
            </a:lvl6pPr>
            <a:lvl7pPr marL="3038666" indent="-233744" eaLnBrk="0" fontAlgn="base" hangingPunct="0">
              <a:spcBef>
                <a:spcPct val="30000"/>
              </a:spcBef>
              <a:spcAft>
                <a:spcPct val="0"/>
              </a:spcAft>
              <a:defRPr sz="1200">
                <a:solidFill>
                  <a:schemeClr val="tx1"/>
                </a:solidFill>
                <a:latin typeface="Arial" panose="020B0604020202020204" pitchFamily="34" charset="0"/>
              </a:defRPr>
            </a:lvl7pPr>
            <a:lvl8pPr marL="3506153" indent="-233744" eaLnBrk="0" fontAlgn="base" hangingPunct="0">
              <a:spcBef>
                <a:spcPct val="30000"/>
              </a:spcBef>
              <a:spcAft>
                <a:spcPct val="0"/>
              </a:spcAft>
              <a:defRPr sz="1200">
                <a:solidFill>
                  <a:schemeClr val="tx1"/>
                </a:solidFill>
                <a:latin typeface="Arial" panose="020B0604020202020204" pitchFamily="34" charset="0"/>
              </a:defRPr>
            </a:lvl8pPr>
            <a:lvl9pPr marL="3973640" indent="-2337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2319F-CCD1-4AF3-8204-CFA02B58505D}"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4273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23CCC-710A-4DC8-9544-43225431A17E}" type="slidenum">
              <a:rPr lang="en-US" smtClean="0"/>
              <a:pPr>
                <a:defRPr/>
              </a:pPr>
              <a:t>44</a:t>
            </a:fld>
            <a:endParaRPr lang="en-US"/>
          </a:p>
        </p:txBody>
      </p:sp>
    </p:spTree>
    <p:extLst>
      <p:ext uri="{BB962C8B-B14F-4D97-AF65-F5344CB8AC3E}">
        <p14:creationId xmlns:p14="http://schemas.microsoft.com/office/powerpoint/2010/main" val="3686291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45</a:t>
            </a:fld>
            <a:endParaRPr lang="en-US"/>
          </a:p>
        </p:txBody>
      </p:sp>
    </p:spTree>
    <p:extLst>
      <p:ext uri="{BB962C8B-B14F-4D97-AF65-F5344CB8AC3E}">
        <p14:creationId xmlns:p14="http://schemas.microsoft.com/office/powerpoint/2010/main" val="1808247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E7047-2F5F-41C2-B9A7-A1B69E8C984C}" type="slidenum">
              <a:rPr lang="en-US" smtClean="0"/>
              <a:t>46</a:t>
            </a:fld>
            <a:endParaRPr lang="en-US"/>
          </a:p>
        </p:txBody>
      </p:sp>
    </p:spTree>
    <p:extLst>
      <p:ext uri="{BB962C8B-B14F-4D97-AF65-F5344CB8AC3E}">
        <p14:creationId xmlns:p14="http://schemas.microsoft.com/office/powerpoint/2010/main" val="113827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5</a:t>
            </a:fld>
            <a:endParaRPr lang="en-US"/>
          </a:p>
        </p:txBody>
      </p:sp>
    </p:spTree>
    <p:extLst>
      <p:ext uri="{BB962C8B-B14F-4D97-AF65-F5344CB8AC3E}">
        <p14:creationId xmlns:p14="http://schemas.microsoft.com/office/powerpoint/2010/main" val="131303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1D6DD-C5FD-488F-8E33-C41984EB9523}" type="slidenum">
              <a:rPr lang="en-US" smtClean="0"/>
              <a:t>47</a:t>
            </a:fld>
            <a:endParaRPr lang="en-US"/>
          </a:p>
        </p:txBody>
      </p:sp>
    </p:spTree>
    <p:extLst>
      <p:ext uri="{BB962C8B-B14F-4D97-AF65-F5344CB8AC3E}">
        <p14:creationId xmlns:p14="http://schemas.microsoft.com/office/powerpoint/2010/main" val="28369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6453CA-A009-1FDE-50FC-323D29C4EBAF}"/>
              </a:ext>
            </a:extLst>
          </p:cNvPr>
          <p:cNvSpPr>
            <a:spLocks noGrp="1" noChangeArrowheads="1"/>
          </p:cNvSpPr>
          <p:nvPr>
            <p:ph type="sldNum" sz="quarter" idx="5"/>
          </p:nvPr>
        </p:nvSpPr>
        <p:spPr>
          <a:ln/>
        </p:spPr>
        <p:txBody>
          <a:bodyPr/>
          <a:lstStyle/>
          <a:p>
            <a:fld id="{1E333C64-5B39-473B-8ADC-F0EBF790E272}" type="slidenum">
              <a:rPr lang="en-US" altLang="en-US"/>
              <a:pPr/>
              <a:t>48</a:t>
            </a:fld>
            <a:endParaRPr lang="en-US" altLang="en-US"/>
          </a:p>
        </p:txBody>
      </p:sp>
      <p:sp>
        <p:nvSpPr>
          <p:cNvPr id="440322" name="Rectangle 2">
            <a:extLst>
              <a:ext uri="{FF2B5EF4-FFF2-40B4-BE49-F238E27FC236}">
                <a16:creationId xmlns:a16="http://schemas.microsoft.com/office/drawing/2014/main" id="{EC55759F-3BDB-B888-667D-885AA56FB7C5}"/>
              </a:ext>
            </a:extLst>
          </p:cNvPr>
          <p:cNvSpPr>
            <a:spLocks noGrp="1" noRot="1" noChangeAspect="1" noChangeArrowheads="1" noTextEdit="1"/>
          </p:cNvSpPr>
          <p:nvPr>
            <p:ph type="sldImg"/>
          </p:nvPr>
        </p:nvSpPr>
        <p:spPr>
          <a:xfrm>
            <a:off x="1181100" y="695325"/>
            <a:ext cx="4635500" cy="3476625"/>
          </a:xfrm>
          <a:ln/>
        </p:spPr>
      </p:sp>
      <p:sp>
        <p:nvSpPr>
          <p:cNvPr id="440323" name="Rectangle 3">
            <a:extLst>
              <a:ext uri="{FF2B5EF4-FFF2-40B4-BE49-F238E27FC236}">
                <a16:creationId xmlns:a16="http://schemas.microsoft.com/office/drawing/2014/main" id="{0EB8526B-F445-2319-16DC-0361CF5BED27}"/>
              </a:ext>
            </a:extLst>
          </p:cNvPr>
          <p:cNvSpPr>
            <a:spLocks noGrp="1" noChangeArrowheads="1"/>
          </p:cNvSpPr>
          <p:nvPr>
            <p:ph type="body" idx="1"/>
          </p:nvPr>
        </p:nvSpPr>
        <p:spPr>
          <a:xfrm>
            <a:off x="933450" y="4403725"/>
            <a:ext cx="5130800" cy="4171950"/>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a:solidFill>
            <a:srgbClr val="FFFFFF"/>
          </a:solidFill>
          <a:ln/>
        </p:spPr>
      </p:sp>
      <p:sp>
        <p:nvSpPr>
          <p:cNvPr id="19459"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ask students to apply their intuition, </a:t>
            </a:r>
            <a:r>
              <a:rPr lang="en-US" sz="1400" u="sng" dirty="0">
                <a:latin typeface="Verdana" charset="0"/>
                <a:ea typeface="Verdana" charset="0"/>
                <a:cs typeface="Verdana" charset="0"/>
                <a:sym typeface="Verdana" charset="0"/>
              </a:rPr>
              <a:t>make a guess and justify their guess.  Because they’ve guessed, students may now be curious to know which of them guessed correctly.</a:t>
            </a:r>
            <a:r>
              <a:rPr lang="en-US" sz="1400" dirty="0">
                <a:latin typeface="Verdana" charset="0"/>
                <a:ea typeface="Verdana" charset="0"/>
                <a:cs typeface="Verdana" charset="0"/>
                <a:sym typeface="Verdana" charset="0"/>
              </a:rPr>
              <a:t> </a:t>
            </a:r>
            <a:r>
              <a:rPr lang="en-US" sz="1400" strike="sngStrike" dirty="0">
                <a:latin typeface="Verdana" charset="0"/>
                <a:ea typeface="Verdana" charset="0"/>
                <a:cs typeface="Verdana" charset="0"/>
                <a:sym typeface="Verdana" charset="0"/>
              </a:rPr>
              <a:t>and guess an answer. After this slide, students may want to know which of them guessed correctly.</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write down guesses.</a:t>
            </a:r>
            <a:r>
              <a:rPr lang="en-US" sz="1400" dirty="0">
                <a:latin typeface="Verdana" charset="0"/>
                <a:ea typeface="Verdana" charset="0"/>
                <a:cs typeface="Verdana" charset="0"/>
                <a:sym typeface="Verdana" charset="0"/>
              </a:rPr>
              <a:t> Say, “Would you please write down on your handout which you think has more: the left or the right? Or do they have exactly the same?”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 </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a:t>
            </a:r>
            <a:r>
              <a:rPr lang="en-US" sz="1400" dirty="0">
                <a:latin typeface="Verdana" charset="0"/>
                <a:ea typeface="Verdana" charset="0"/>
                <a:cs typeface="Verdana" charset="0"/>
                <a:sym typeface="Verdana" charset="0"/>
              </a:rPr>
              <a:t> Say, “Share your guess with your neighbor. Do you both agree? Do you disagree?”</a:t>
            </a:r>
          </a:p>
          <a:p>
            <a:pPr eaLnBrk="1" hangingPunct="1">
              <a:buSzPct val="125000"/>
              <a:buFont typeface="Verdana" charset="0"/>
              <a:buChar char="•"/>
            </a:pPr>
            <a:r>
              <a:rPr lang="en-US" sz="1400" b="1" dirty="0">
                <a:latin typeface="Verdana" charset="0"/>
                <a:ea typeface="Verdana" charset="0"/>
                <a:cs typeface="Verdana" charset="0"/>
                <a:sym typeface="Verdana" charset="0"/>
              </a:rPr>
              <a:t>Take a </a:t>
            </a:r>
            <a:r>
              <a:rPr lang="en-US" sz="1400" b="1" dirty="0" err="1">
                <a:latin typeface="Verdana" charset="0"/>
                <a:ea typeface="Verdana" charset="0"/>
                <a:cs typeface="Verdana" charset="0"/>
                <a:sym typeface="Verdana" charset="0"/>
              </a:rPr>
              <a:t>classwide</a:t>
            </a:r>
            <a:r>
              <a:rPr lang="en-US" sz="1400" b="1" dirty="0">
                <a:latin typeface="Verdana" charset="0"/>
                <a:ea typeface="Verdana" charset="0"/>
                <a:cs typeface="Verdana" charset="0"/>
                <a:sym typeface="Verdana" charset="0"/>
              </a:rPr>
              <a:t> poll of guesses.</a:t>
            </a:r>
            <a:r>
              <a:rPr lang="en-US" sz="1400" dirty="0">
                <a:latin typeface="Verdana" charset="0"/>
                <a:ea typeface="Verdana" charset="0"/>
                <a:cs typeface="Verdana" charset="0"/>
                <a:sym typeface="Verdana" charset="0"/>
              </a:rPr>
              <a:t> Ask for a show of hands. “Who thinks the left one has more? The right? The same?” Write down approximate counts of the guesses on the board.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 </a:t>
            </a:r>
          </a:p>
          <a:p>
            <a:pPr eaLnBrk="1" hangingPunct="1">
              <a:buSzPct val="125000"/>
              <a:buFont typeface="Verdana" charset="0"/>
              <a:buChar char="•"/>
            </a:pPr>
            <a:endParaRPr lang="en-US" sz="1400" dirty="0">
              <a:latin typeface="Verdana" charset="0"/>
              <a:ea typeface="Verdana" charset="0"/>
              <a:cs typeface="Verdana" charset="0"/>
              <a:sym typeface="Verdana" charset="0"/>
              <a:hlinkClick r:id="rId3"/>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 class is divided.</a:t>
            </a:r>
            <a:r>
              <a:rPr lang="en-US" sz="1400" dirty="0">
                <a:latin typeface="Verdana" charset="0"/>
                <a:ea typeface="Verdana" charset="0"/>
                <a:cs typeface="Verdana" charset="0"/>
                <a:sym typeface="Verdana" charset="0"/>
              </a:rPr>
              <a:t> The </a:t>
            </a:r>
            <a:r>
              <a:rPr lang="en-US" sz="1400" u="sng" dirty="0">
                <a:latin typeface="Verdana" charset="0"/>
                <a:ea typeface="Verdana" charset="0"/>
                <a:cs typeface="Verdana" charset="0"/>
                <a:sym typeface="Verdana" charset="0"/>
              </a:rPr>
              <a:t>video IS </a:t>
            </a:r>
            <a:r>
              <a:rPr lang="en-US" sz="1400" u="sng" dirty="0" err="1">
                <a:latin typeface="Verdana" charset="0"/>
                <a:ea typeface="Verdana" charset="0"/>
                <a:cs typeface="Verdana" charset="0"/>
                <a:sym typeface="Verdana" charset="0"/>
              </a:rPr>
              <a:t>intendED</a:t>
            </a:r>
            <a:r>
              <a:rPr lang="en-US" sz="1400" u="sng"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to create controversy. The </a:t>
            </a:r>
            <a:r>
              <a:rPr lang="en-US" sz="1400" dirty="0">
                <a:latin typeface="Gill Sans" charset="0"/>
                <a:ea typeface="ＭＳ Ｐゴシック" charset="-128"/>
                <a:cs typeface="ＭＳ Ｐゴシック" charset="-128"/>
              </a:rPr>
              <a:t>ideal outcome has the class split into two or three groups of different opinions</a:t>
            </a:r>
            <a:r>
              <a:rPr lang="en-US" sz="1400" dirty="0">
                <a:latin typeface="Verdana" charset="0"/>
                <a:ea typeface="Verdana" charset="0"/>
                <a:cs typeface="Verdana" charset="0"/>
                <a:sym typeface="Verdana" charset="0"/>
              </a:rPr>
              <a:t>. At that point, the more you can play up the controversy (“</a:t>
            </a:r>
            <a:r>
              <a:rPr lang="en-US" sz="1400" dirty="0" err="1">
                <a:latin typeface="Verdana" charset="0"/>
                <a:ea typeface="Verdana" charset="0"/>
                <a:cs typeface="Verdana" charset="0"/>
                <a:sym typeface="Verdana" charset="0"/>
              </a:rPr>
              <a:t>Oooo</a:t>
            </a:r>
            <a:r>
              <a:rPr lang="en-US" sz="1400" dirty="0">
                <a:latin typeface="Verdana" charset="0"/>
                <a:ea typeface="Verdana" charset="0"/>
                <a:cs typeface="Verdana" charset="0"/>
                <a:sym typeface="Verdana" charset="0"/>
              </a:rPr>
              <a:t> ... big fight. We can’t all be right, people!”) the more interested students will be in the answer.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rPr>
              <a:t>] </a:t>
            </a:r>
          </a:p>
        </p:txBody>
      </p:sp>
    </p:spTree>
    <p:extLst>
      <p:ext uri="{BB962C8B-B14F-4D97-AF65-F5344CB8AC3E}">
        <p14:creationId xmlns:p14="http://schemas.microsoft.com/office/powerpoint/2010/main" val="1451219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a:solidFill>
            <a:srgbClr val="FFFFFF"/>
          </a:solidFill>
          <a:ln/>
        </p:spPr>
      </p:sp>
      <p:sp>
        <p:nvSpPr>
          <p:cNvPr id="19459"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ask students to apply their intuition, </a:t>
            </a:r>
            <a:r>
              <a:rPr lang="en-US" sz="1400" u="sng" dirty="0">
                <a:latin typeface="Verdana" charset="0"/>
                <a:ea typeface="Verdana" charset="0"/>
                <a:cs typeface="Verdana" charset="0"/>
                <a:sym typeface="Verdana" charset="0"/>
              </a:rPr>
              <a:t>make a guess and justify their guess.  Because they’ve guessed, students may now be curious to know which of them guessed correctly.</a:t>
            </a:r>
            <a:r>
              <a:rPr lang="en-US" sz="1400" dirty="0">
                <a:latin typeface="Verdana" charset="0"/>
                <a:ea typeface="Verdana" charset="0"/>
                <a:cs typeface="Verdana" charset="0"/>
                <a:sym typeface="Verdana" charset="0"/>
              </a:rPr>
              <a:t> </a:t>
            </a:r>
            <a:r>
              <a:rPr lang="en-US" sz="1400" strike="sngStrike" dirty="0">
                <a:latin typeface="Verdana" charset="0"/>
                <a:ea typeface="Verdana" charset="0"/>
                <a:cs typeface="Verdana" charset="0"/>
                <a:sym typeface="Verdana" charset="0"/>
              </a:rPr>
              <a:t>and guess an answer. After this slide, students may want to know which of them guessed correctly.</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write down guesses.</a:t>
            </a:r>
            <a:r>
              <a:rPr lang="en-US" sz="1400" dirty="0">
                <a:latin typeface="Verdana" charset="0"/>
                <a:ea typeface="Verdana" charset="0"/>
                <a:cs typeface="Verdana" charset="0"/>
                <a:sym typeface="Verdana" charset="0"/>
              </a:rPr>
              <a:t> Say, “Would you please write down on your handout which you think has more: the left or the right? Or do they have exactly the same?”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 </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a:t>
            </a:r>
            <a:r>
              <a:rPr lang="en-US" sz="1400" dirty="0">
                <a:latin typeface="Verdana" charset="0"/>
                <a:ea typeface="Verdana" charset="0"/>
                <a:cs typeface="Verdana" charset="0"/>
                <a:sym typeface="Verdana" charset="0"/>
              </a:rPr>
              <a:t> Say, “Share your guess with your neighbor. Do you both agree? Do you disagree?”</a:t>
            </a:r>
          </a:p>
          <a:p>
            <a:pPr eaLnBrk="1" hangingPunct="1">
              <a:buSzPct val="125000"/>
              <a:buFont typeface="Verdana" charset="0"/>
              <a:buChar char="•"/>
            </a:pPr>
            <a:r>
              <a:rPr lang="en-US" sz="1400" b="1" dirty="0">
                <a:latin typeface="Verdana" charset="0"/>
                <a:ea typeface="Verdana" charset="0"/>
                <a:cs typeface="Verdana" charset="0"/>
                <a:sym typeface="Verdana" charset="0"/>
              </a:rPr>
              <a:t>Take a </a:t>
            </a:r>
            <a:r>
              <a:rPr lang="en-US" sz="1400" b="1" dirty="0" err="1">
                <a:latin typeface="Verdana" charset="0"/>
                <a:ea typeface="Verdana" charset="0"/>
                <a:cs typeface="Verdana" charset="0"/>
                <a:sym typeface="Verdana" charset="0"/>
              </a:rPr>
              <a:t>classwide</a:t>
            </a:r>
            <a:r>
              <a:rPr lang="en-US" sz="1400" b="1" dirty="0">
                <a:latin typeface="Verdana" charset="0"/>
                <a:ea typeface="Verdana" charset="0"/>
                <a:cs typeface="Verdana" charset="0"/>
                <a:sym typeface="Verdana" charset="0"/>
              </a:rPr>
              <a:t> poll of guesses.</a:t>
            </a:r>
            <a:r>
              <a:rPr lang="en-US" sz="1400" dirty="0">
                <a:latin typeface="Verdana" charset="0"/>
                <a:ea typeface="Verdana" charset="0"/>
                <a:cs typeface="Verdana" charset="0"/>
                <a:sym typeface="Verdana" charset="0"/>
              </a:rPr>
              <a:t> Ask for a show of hands. “Who thinks the left one has more? The right? The same?” Write down approximate counts of the guesses on the board.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 </a:t>
            </a:r>
          </a:p>
          <a:p>
            <a:pPr eaLnBrk="1" hangingPunct="1">
              <a:buSzPct val="125000"/>
              <a:buFont typeface="Verdana" charset="0"/>
              <a:buChar char="•"/>
            </a:pPr>
            <a:endParaRPr lang="en-US" sz="1400" dirty="0">
              <a:latin typeface="Verdana" charset="0"/>
              <a:ea typeface="Verdana" charset="0"/>
              <a:cs typeface="Verdana" charset="0"/>
              <a:sym typeface="Verdana" charset="0"/>
              <a:hlinkClick r:id="rId3"/>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 class is divided.</a:t>
            </a:r>
            <a:r>
              <a:rPr lang="en-US" sz="1400" dirty="0">
                <a:latin typeface="Verdana" charset="0"/>
                <a:ea typeface="Verdana" charset="0"/>
                <a:cs typeface="Verdana" charset="0"/>
                <a:sym typeface="Verdana" charset="0"/>
              </a:rPr>
              <a:t> The </a:t>
            </a:r>
            <a:r>
              <a:rPr lang="en-US" sz="1400" u="sng" dirty="0">
                <a:latin typeface="Verdana" charset="0"/>
                <a:ea typeface="Verdana" charset="0"/>
                <a:cs typeface="Verdana" charset="0"/>
                <a:sym typeface="Verdana" charset="0"/>
              </a:rPr>
              <a:t>video IS </a:t>
            </a:r>
            <a:r>
              <a:rPr lang="en-US" sz="1400" u="sng" dirty="0" err="1">
                <a:latin typeface="Verdana" charset="0"/>
                <a:ea typeface="Verdana" charset="0"/>
                <a:cs typeface="Verdana" charset="0"/>
                <a:sym typeface="Verdana" charset="0"/>
              </a:rPr>
              <a:t>intendED</a:t>
            </a:r>
            <a:r>
              <a:rPr lang="en-US" sz="1400" u="sng"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to create controversy. The </a:t>
            </a:r>
            <a:r>
              <a:rPr lang="en-US" sz="1400" dirty="0">
                <a:latin typeface="Gill Sans" charset="0"/>
                <a:ea typeface="ＭＳ Ｐゴシック" charset="-128"/>
                <a:cs typeface="ＭＳ Ｐゴシック" charset="-128"/>
              </a:rPr>
              <a:t>ideal outcome has the class split into two or three groups of different opinions</a:t>
            </a:r>
            <a:r>
              <a:rPr lang="en-US" sz="1400" dirty="0">
                <a:latin typeface="Verdana" charset="0"/>
                <a:ea typeface="Verdana" charset="0"/>
                <a:cs typeface="Verdana" charset="0"/>
                <a:sym typeface="Verdana" charset="0"/>
              </a:rPr>
              <a:t>. At that point, the more you can play up the controversy (“</a:t>
            </a:r>
            <a:r>
              <a:rPr lang="en-US" sz="1400" dirty="0" err="1">
                <a:latin typeface="Verdana" charset="0"/>
                <a:ea typeface="Verdana" charset="0"/>
                <a:cs typeface="Verdana" charset="0"/>
                <a:sym typeface="Verdana" charset="0"/>
              </a:rPr>
              <a:t>Oooo</a:t>
            </a:r>
            <a:r>
              <a:rPr lang="en-US" sz="1400" dirty="0">
                <a:latin typeface="Verdana" charset="0"/>
                <a:ea typeface="Verdana" charset="0"/>
                <a:cs typeface="Verdana" charset="0"/>
                <a:sym typeface="Verdana" charset="0"/>
              </a:rPr>
              <a:t> ... big fight. We can’t all be right, people!”) the more interested students will be in the answer.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rPr>
              <a:t>] </a:t>
            </a:r>
          </a:p>
        </p:txBody>
      </p:sp>
    </p:spTree>
    <p:extLst>
      <p:ext uri="{BB962C8B-B14F-4D97-AF65-F5344CB8AC3E}">
        <p14:creationId xmlns:p14="http://schemas.microsoft.com/office/powerpoint/2010/main" val="2926375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Rot="1" noChangeAspect="1" noChangeArrowheads="1"/>
          </p:cNvSpPr>
          <p:nvPr>
            <p:ph type="sldImg"/>
          </p:nvPr>
        </p:nvSpPr>
        <p:spPr>
          <a:solidFill>
            <a:srgbClr val="FFFFFF"/>
          </a:solidFill>
          <a:ln/>
        </p:spPr>
      </p:sp>
      <p:sp>
        <p:nvSpPr>
          <p:cNvPr id="21507"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for students to see that diameter and height are </a:t>
            </a:r>
            <a:r>
              <a:rPr lang="en-US" sz="1400" u="sng" dirty="0">
                <a:latin typeface="Verdana" charset="0"/>
                <a:ea typeface="Verdana" charset="0"/>
                <a:cs typeface="Verdana" charset="0"/>
                <a:sym typeface="Verdana" charset="0"/>
              </a:rPr>
              <a:t>the</a:t>
            </a:r>
            <a:r>
              <a:rPr lang="en-US" sz="1400" dirty="0">
                <a:latin typeface="Verdana" charset="0"/>
                <a:ea typeface="Verdana" charset="0"/>
                <a:cs typeface="Verdana" charset="0"/>
                <a:sym typeface="Verdana" charset="0"/>
              </a:rPr>
              <a:t> essential </a:t>
            </a:r>
            <a:r>
              <a:rPr lang="en-US" sz="1400" u="sng" dirty="0">
                <a:latin typeface="Verdana" charset="0"/>
                <a:ea typeface="Verdana" charset="0"/>
                <a:cs typeface="Verdana" charset="0"/>
                <a:sym typeface="Verdana" charset="0"/>
              </a:rPr>
              <a:t>variables for finding</a:t>
            </a:r>
            <a:r>
              <a:rPr lang="en-US" sz="1400" dirty="0">
                <a:latin typeface="Verdana" charset="0"/>
                <a:ea typeface="Verdana" charset="0"/>
                <a:cs typeface="Verdana" charset="0"/>
                <a:sym typeface="Verdana" charset="0"/>
              </a:rPr>
              <a:t> volume and also </a:t>
            </a:r>
            <a:r>
              <a:rPr lang="en-US" sz="1400" strike="sngStrike" dirty="0">
                <a:latin typeface="Verdana" charset="0"/>
                <a:ea typeface="Verdana" charset="0"/>
                <a:cs typeface="Verdana" charset="0"/>
                <a:sym typeface="Verdana" charset="0"/>
              </a:rPr>
              <a:t>the</a:t>
            </a:r>
            <a:r>
              <a:rPr lang="en-US" sz="1400" dirty="0">
                <a:latin typeface="Verdana" charset="0"/>
                <a:ea typeface="Verdana" charset="0"/>
                <a:cs typeface="Verdana" charset="0"/>
                <a:sym typeface="Verdana" charset="0"/>
              </a:rPr>
              <a:t> easiest to measure with a ruler.</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what information is important. </a:t>
            </a:r>
            <a:r>
              <a:rPr lang="en-US" sz="1400" dirty="0">
                <a:latin typeface="Verdana" charset="0"/>
                <a:ea typeface="Verdana" charset="0"/>
                <a:cs typeface="Verdana" charset="0"/>
                <a:sym typeface="Verdana" charset="0"/>
              </a:rPr>
              <a:t>Ask, “What information would be useful to know here and how would you get it? Would you write down some ideas for yourself on your handout?”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 </a:t>
            </a:r>
            <a:r>
              <a:rPr lang="en-US" sz="1400" dirty="0">
                <a:latin typeface="Verdana" charset="0"/>
                <a:ea typeface="Verdana" charset="0"/>
                <a:cs typeface="Verdana" charset="0"/>
                <a:sym typeface="Verdana" charset="0"/>
              </a:rPr>
              <a:t>Say, “Share your ideas with your neighbor. Do you both agree? Do you disagree about what’s necessary?”</a:t>
            </a:r>
          </a:p>
          <a:p>
            <a:pPr eaLnBrk="1" hangingPunct="1">
              <a:buSzPct val="125000"/>
              <a:buFont typeface="Verdana" charset="0"/>
              <a:buAutoNum type="arabicPeriod"/>
            </a:pPr>
            <a:r>
              <a:rPr lang="en-US" sz="1400" b="1" dirty="0">
                <a:latin typeface="Verdana" charset="0"/>
                <a:ea typeface="Verdana" charset="0"/>
                <a:cs typeface="Verdana" charset="0"/>
                <a:sym typeface="Verdana" charset="0"/>
              </a:rPr>
              <a:t>Make a list of information requested.</a:t>
            </a:r>
            <a:r>
              <a:rPr lang="en-US" sz="1400" dirty="0">
                <a:latin typeface="Verdana" charset="0"/>
                <a:ea typeface="Verdana" charset="0"/>
                <a:cs typeface="Verdana" charset="0"/>
                <a:sym typeface="Verdana" charset="0"/>
              </a:rPr>
              <a:t> Ask students to share the information they want. Write suggestions on the board next to the owner’s name or type them in a document, depending on which is faster for you. But record everything. </a:t>
            </a:r>
            <a:r>
              <a:rPr lang="en-US" sz="1400" b="1" u="sng" dirty="0">
                <a:latin typeface="Verdana" charset="0"/>
                <a:ea typeface="Verdana" charset="0"/>
                <a:cs typeface="Verdana" charset="0"/>
                <a:sym typeface="Verdana" charset="0"/>
              </a:rPr>
              <a:t>The goal here isn’t to pass judgment on good and bad suggestions</a:t>
            </a:r>
            <a:r>
              <a:rPr lang="en-US" sz="1400" dirty="0">
                <a:latin typeface="Verdana" charset="0"/>
                <a:ea typeface="Verdana" charset="0"/>
                <a:cs typeface="Verdana" charset="0"/>
                <a:sym typeface="Verdana" charset="0"/>
              </a:rPr>
              <a:t>. It’s to collect student ideas. There’s no need to collect every student’s idea, though. Once you’ve recorded a broad cross-section of the class’ ideas, cut the process short.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a:t>
            </a:r>
          </a:p>
          <a:p>
            <a:pPr defTabSz="934974" eaLnBrk="1" hangingPunct="1">
              <a:spcBef>
                <a:spcPct val="0"/>
              </a:spcBef>
              <a:buSzPct val="125000"/>
              <a:buFont typeface="Verdana" charset="0"/>
              <a:buAutoNum type="arabicPeriod"/>
              <a:defRPr/>
            </a:pPr>
            <a:r>
              <a:rPr lang="en-US" sz="1400" b="1" dirty="0">
                <a:latin typeface="Verdana" charset="0"/>
                <a:ea typeface="Verdana" charset="0"/>
                <a:cs typeface="Verdana" charset="0"/>
                <a:sym typeface="Verdana" charset="0"/>
                <a:hlinkClick r:id="rId3"/>
              </a:rPr>
              <a:t>Pu</a:t>
            </a:r>
            <a:r>
              <a:rPr lang="en-US" sz="1400" b="1" dirty="0">
                <a:latin typeface="Verdana" charset="0"/>
                <a:ea typeface="Verdana" charset="0"/>
                <a:cs typeface="Verdana" charset="0"/>
                <a:sym typeface="Verdana" charset="0"/>
              </a:rPr>
              <a:t>sh students for precision. </a:t>
            </a:r>
            <a:r>
              <a:rPr lang="en-US" sz="1400" dirty="0">
                <a:latin typeface="Verdana" charset="0"/>
                <a:ea typeface="Verdana" charset="0"/>
                <a:cs typeface="Verdana" charset="0"/>
                <a:sym typeface="Verdana" charset="0"/>
              </a:rPr>
              <a:t>See the interesting outcomes below and how you might respond. As you pull and tug on certain students’ responses, put a star or some marking next to the suggestion to illustrate that you’ve addressed it. It isn’t necessary to address all of them. </a:t>
            </a:r>
            <a:r>
              <a:rPr lang="en-US" sz="1400" dirty="0">
                <a:latin typeface="Gill Sans" charset="0"/>
                <a:ea typeface="ＭＳ Ｐゴシック" charset="-128"/>
                <a:cs typeface="ＭＳ Ｐゴシック" charset="-128"/>
              </a:rPr>
              <a:t>This is a chance to redirect students to more precise mathematical vocabulary.  For example, some teachers would start a lesson by introducing the vocabulary.  However we didn't, so when students say, "We need to know how tall and wide the glasses are" teachers can say something, "When we are talking about cylinders, we call how tall they are their height and how wide they are their diameter</a:t>
            </a:r>
            <a:r>
              <a:rPr lang="en-US" sz="1600" dirty="0"/>
              <a:t> </a:t>
            </a:r>
            <a:endParaRPr lang="en-US" sz="1600" dirty="0">
              <a:latin typeface="Verdana" charset="0"/>
              <a:ea typeface="Verdana" charset="0"/>
              <a:cs typeface="Verdana" charset="0"/>
              <a:sym typeface="Verdana" charset="0"/>
            </a:endParaRPr>
          </a:p>
          <a:p>
            <a:pPr eaLnBrk="1" hangingPunct="1">
              <a:buSzPct val="125000"/>
              <a:buFont typeface="Verdana" charset="0"/>
              <a:buAutoNum type="arabicPeriod"/>
            </a:pPr>
            <a:endParaRPr lang="en-US" sz="1400" dirty="0">
              <a:latin typeface="Verdana" charset="0"/>
              <a:ea typeface="Verdana" charset="0"/>
              <a:cs typeface="Verdana" charset="0"/>
              <a:sym typeface="Verdana" charset="0"/>
            </a:endParaRPr>
          </a:p>
          <a:p>
            <a:pPr eaLnBrk="1" hangingPunct="1">
              <a:buSzPct val="125000"/>
              <a:buFont typeface="Verdana" charset="0"/>
              <a:buAutoNum type="arabicPeriod"/>
            </a:pPr>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AutoNum type="arabicPeriod"/>
            </a:pPr>
            <a:r>
              <a:rPr lang="en-US" sz="1400" b="1" dirty="0">
                <a:latin typeface="Verdana" charset="0"/>
                <a:ea typeface="Verdana" charset="0"/>
                <a:cs typeface="Verdana" charset="0"/>
                <a:sym typeface="Verdana" charset="0"/>
              </a:rPr>
              <a:t>Students ask for a measuring cup so they can find volume. </a:t>
            </a:r>
            <a:r>
              <a:rPr lang="en-US" sz="1400" dirty="0">
                <a:latin typeface="Verdana" charset="0"/>
                <a:ea typeface="Verdana" charset="0"/>
                <a:cs typeface="Verdana" charset="0"/>
                <a:sym typeface="Verdana" charset="0"/>
              </a:rPr>
              <a:t>Take this one first. Say something like, “Great idea. That’d be so easy and we could all get out of here for break. But unfortunately </a:t>
            </a:r>
            <a:r>
              <a:rPr lang="en-US" sz="1400" u="sng" dirty="0">
                <a:latin typeface="Verdana" charset="0"/>
                <a:ea typeface="Verdana" charset="0"/>
                <a:cs typeface="Verdana" charset="0"/>
                <a:sym typeface="Verdana" charset="0"/>
              </a:rPr>
              <a:t>I don’t have a measuring cup and</a:t>
            </a:r>
            <a:r>
              <a:rPr lang="en-US" sz="1400" dirty="0">
                <a:latin typeface="Verdana" charset="0"/>
                <a:ea typeface="Verdana" charset="0"/>
                <a:cs typeface="Verdana" charset="0"/>
                <a:sym typeface="Verdana" charset="0"/>
              </a:rPr>
              <a:t> all I’m working with at the moment is a ruler.”</a:t>
            </a:r>
            <a:endParaRPr lang="en-US" sz="1400" b="1"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“height.” </a:t>
            </a:r>
            <a:r>
              <a:rPr lang="en-US" sz="1400" dirty="0">
                <a:latin typeface="Verdana" charset="0"/>
                <a:ea typeface="Verdana" charset="0"/>
                <a:cs typeface="Verdana" charset="0"/>
                <a:sym typeface="Verdana" charset="0"/>
              </a:rPr>
              <a:t>This isn’t very precise so we’ll push on it. Say, “Okay, when you ask for height? You’re looking for </a:t>
            </a:r>
            <a:r>
              <a:rPr lang="en-US" sz="1400" i="1" dirty="0">
                <a:latin typeface="Verdana" charset="0"/>
                <a:ea typeface="Verdana" charset="0"/>
                <a:cs typeface="Verdana" charset="0"/>
                <a:sym typeface="Verdana" charset="0"/>
              </a:rPr>
              <a:t>this </a:t>
            </a:r>
            <a:r>
              <a:rPr lang="en-US" sz="1400" dirty="0">
                <a:latin typeface="Verdana" charset="0"/>
                <a:ea typeface="Verdana" charset="0"/>
                <a:cs typeface="Verdana" charset="0"/>
                <a:sym typeface="Verdana" charset="0"/>
              </a:rPr>
              <a:t>height here, right?” Then put your fingers from the very top of the glass to the very bottom of the glass. They need to tell you, “No, we want the height of the </a:t>
            </a:r>
            <a:r>
              <a:rPr lang="en-US" sz="1400" i="1" dirty="0">
                <a:latin typeface="Verdana" charset="0"/>
                <a:ea typeface="Verdana" charset="0"/>
                <a:cs typeface="Verdana" charset="0"/>
                <a:sym typeface="Verdana" charset="0"/>
              </a:rPr>
              <a:t>soda</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“radius” or “diameter” or “circumference.” </a:t>
            </a:r>
            <a:r>
              <a:rPr lang="en-US" sz="1400" dirty="0">
                <a:latin typeface="Verdana" charset="0"/>
                <a:ea typeface="Verdana" charset="0"/>
                <a:cs typeface="Verdana" charset="0"/>
                <a:sym typeface="Verdana" charset="0"/>
              </a:rPr>
              <a:t>Talk about how we know we can turn any one of those facts into any of the others. But which of those three is easiest to get and which is hardest? Have them think about the question for a minute and write down a response, then share it with a neighbor.</a:t>
            </a:r>
          </a:p>
          <a:p>
            <a:pPr marL="1298575" lvl="1" indent="-324644" eaLnBrk="1" hangingPunct="1">
              <a:buFontTx/>
              <a:buChar char="•"/>
            </a:pPr>
            <a:r>
              <a:rPr lang="en-US" sz="1400" i="1" dirty="0">
                <a:latin typeface="Verdana" charset="0"/>
                <a:ea typeface="Verdana" charset="0"/>
                <a:cs typeface="Verdana" charset="0"/>
                <a:sym typeface="Verdana" charset="0"/>
              </a:rPr>
              <a:t>Radius</a:t>
            </a:r>
            <a:r>
              <a:rPr lang="en-US" sz="1400" dirty="0">
                <a:latin typeface="Verdana" charset="0"/>
                <a:ea typeface="Verdana" charset="0"/>
                <a:cs typeface="Verdana" charset="0"/>
                <a:sym typeface="Verdana" charset="0"/>
              </a:rPr>
              <a:t>. Radius is difficult because it relies on finding the center of the glass, which is invisible.</a:t>
            </a:r>
            <a:endParaRPr lang="en-US" sz="1400" i="1" dirty="0">
              <a:latin typeface="Verdana" charset="0"/>
              <a:ea typeface="Verdana" charset="0"/>
              <a:cs typeface="Verdana" charset="0"/>
              <a:sym typeface="Verdana" charset="0"/>
            </a:endParaRPr>
          </a:p>
          <a:p>
            <a:pPr marL="1298575" lvl="1" indent="-324644" eaLnBrk="1" hangingPunct="1">
              <a:buFontTx/>
              <a:buChar char="•"/>
            </a:pPr>
            <a:r>
              <a:rPr lang="en-US" sz="1400" i="1" dirty="0">
                <a:latin typeface="Verdana" charset="0"/>
                <a:ea typeface="Verdana" charset="0"/>
                <a:cs typeface="Verdana" charset="0"/>
                <a:sym typeface="Verdana" charset="0"/>
              </a:rPr>
              <a:t>Circumference.</a:t>
            </a:r>
            <a:r>
              <a:rPr lang="en-US" sz="1400" dirty="0">
                <a:latin typeface="Verdana" charset="0"/>
                <a:ea typeface="Verdana" charset="0"/>
                <a:cs typeface="Verdana" charset="0"/>
                <a:sym typeface="Verdana" charset="0"/>
              </a:rPr>
              <a:t> Circumference is difficult with a ruler, of course. But even if you allow a piece of string (or a seamstress’ tape) it doesn’t help to pull the string taut around the outside of the glass because that will include </a:t>
            </a:r>
            <a:r>
              <a:rPr lang="en-US" sz="1400" i="1" dirty="0">
                <a:latin typeface="Verdana" charset="0"/>
                <a:ea typeface="Verdana" charset="0"/>
                <a:cs typeface="Verdana" charset="0"/>
                <a:sym typeface="Verdana" charset="0"/>
              </a:rPr>
              <a:t>the thickness of the glass</a:t>
            </a:r>
            <a:r>
              <a:rPr lang="en-US" sz="1400" dirty="0">
                <a:latin typeface="Verdana" charset="0"/>
                <a:ea typeface="Verdana" charset="0"/>
                <a:cs typeface="Verdana" charset="0"/>
                <a:sym typeface="Verdana" charset="0"/>
              </a:rPr>
              <a:t> in with the </a:t>
            </a:r>
            <a:r>
              <a:rPr lang="en-US" sz="1400" i="1" dirty="0">
                <a:latin typeface="Verdana" charset="0"/>
                <a:ea typeface="Verdana" charset="0"/>
                <a:cs typeface="Verdana" charset="0"/>
                <a:sym typeface="Verdana" charset="0"/>
              </a:rPr>
              <a:t>soda</a:t>
            </a:r>
            <a:r>
              <a:rPr lang="en-US" sz="1400" dirty="0">
                <a:latin typeface="Verdana" charset="0"/>
                <a:ea typeface="Verdana" charset="0"/>
                <a:cs typeface="Verdana" charset="0"/>
                <a:sym typeface="Verdana" charset="0"/>
              </a:rPr>
              <a:t>. It’s difficult to pull the string taut around the </a:t>
            </a:r>
            <a:r>
              <a:rPr lang="en-US" sz="1400" i="1" dirty="0">
                <a:latin typeface="Verdana" charset="0"/>
                <a:ea typeface="Verdana" charset="0"/>
                <a:cs typeface="Verdana" charset="0"/>
                <a:sym typeface="Verdana" charset="0"/>
              </a:rPr>
              <a:t>inside </a:t>
            </a:r>
            <a:r>
              <a:rPr lang="en-US" sz="1400" dirty="0">
                <a:latin typeface="Verdana" charset="0"/>
                <a:ea typeface="Verdana" charset="0"/>
                <a:cs typeface="Verdana" charset="0"/>
                <a:sym typeface="Verdana" charset="0"/>
              </a:rPr>
              <a:t>of the glass, which is what’s required.</a:t>
            </a:r>
          </a:p>
          <a:p>
            <a:pPr marL="1298575" lvl="1" indent="-324644" eaLnBrk="1" hangingPunct="1">
              <a:buFontTx/>
              <a:buChar char="•"/>
            </a:pPr>
            <a:r>
              <a:rPr lang="en-US" sz="1400" i="1" dirty="0">
                <a:latin typeface="Verdana" charset="0"/>
                <a:ea typeface="Verdana" charset="0"/>
                <a:cs typeface="Verdana" charset="0"/>
                <a:sym typeface="Verdana" charset="0"/>
              </a:rPr>
              <a:t>Diameter.</a:t>
            </a:r>
            <a:r>
              <a:rPr lang="en-US" sz="1400" dirty="0">
                <a:latin typeface="Verdana" charset="0"/>
                <a:ea typeface="Verdana" charset="0"/>
                <a:cs typeface="Verdana" charset="0"/>
                <a:sym typeface="Verdana" charset="0"/>
              </a:rPr>
              <a:t> Diameter may seem easiest but it too relies on finding the center of the circle. We know a curious fact about circles that may be very helpful, though: The diameter is the longest chord in a circle. So fix one end of the ruler to a point on the circumference of the glass and then rotate the ruler around the rest of the glass. The longest measurement </a:t>
            </a:r>
            <a:r>
              <a:rPr lang="en-US" sz="1400" i="1" dirty="0">
                <a:latin typeface="Verdana" charset="0"/>
                <a:ea typeface="Verdana" charset="0"/>
                <a:cs typeface="Verdana" charset="0"/>
                <a:sym typeface="Verdana" charset="0"/>
              </a:rPr>
              <a:t>has</a:t>
            </a:r>
            <a:r>
              <a:rPr lang="en-US" sz="1400" dirty="0">
                <a:latin typeface="Verdana" charset="0"/>
                <a:ea typeface="Verdana" charset="0"/>
                <a:cs typeface="Verdana" charset="0"/>
                <a:sym typeface="Verdana" charset="0"/>
              </a:rPr>
              <a:t> to be the diameter.</a:t>
            </a: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some extremely precise information. </a:t>
            </a:r>
            <a:r>
              <a:rPr lang="en-US" sz="1400" dirty="0">
                <a:latin typeface="Verdana" charset="0"/>
                <a:ea typeface="Verdana" charset="0"/>
                <a:cs typeface="Verdana" charset="0"/>
                <a:sym typeface="Verdana" charset="0"/>
              </a:rPr>
              <a:t>For example, “Is it really a cylinder?” or “What about the thickness of the glass?” or</a:t>
            </a:r>
            <a:r>
              <a:rPr lang="en-US" sz="1400" b="1"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“Is the bottom of the glass really flat?”</a:t>
            </a:r>
            <a:r>
              <a:rPr lang="en-US" sz="1400" b="1"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It may seem initially that these students are being disruptive or disagreeable but every other student ought to emulate this attention to precision. </a:t>
            </a:r>
            <a:r>
              <a:rPr lang="en-US" sz="1400" b="1" dirty="0">
                <a:latin typeface="Verdana" charset="0"/>
                <a:ea typeface="Verdana" charset="0"/>
                <a:cs typeface="Verdana" charset="0"/>
                <a:sym typeface="Verdana" charset="0"/>
              </a:rPr>
              <a:t>Answer these questions directly and with sincerity</a:t>
            </a:r>
            <a:r>
              <a:rPr lang="en-US" sz="1400" dirty="0">
                <a:latin typeface="Verdana" charset="0"/>
                <a:ea typeface="Verdana" charset="0"/>
                <a:cs typeface="Verdana" charset="0"/>
                <a:sym typeface="Verdana" charset="0"/>
              </a:rPr>
              <a:t>, “It’s really a cylinder.” and “We’ll get measurements that take the thickness of the glass into consideration.” and “The bottom of the glass is really flat.” Then throw a lot of praise on them.’’</a:t>
            </a:r>
          </a:p>
          <a:p>
            <a:pPr eaLnBrk="1" hangingPunct="1">
              <a:buSzPct val="125000"/>
              <a:buFont typeface="Verdana" charset="0"/>
              <a:buChar char="•"/>
            </a:pPr>
            <a:endParaRPr lang="en-US" sz="1400" dirty="0">
              <a:latin typeface="Verdana" charset="0"/>
              <a:ea typeface="Verdana" charset="0"/>
              <a:cs typeface="Verdana" charset="0"/>
              <a:sym typeface="Verdana" charset="0"/>
            </a:endParaRPr>
          </a:p>
          <a:p>
            <a:pPr eaLnBrk="1" hangingPunct="1">
              <a:buSzPct val="125000"/>
              <a:buFont typeface="Verdana" charset="0"/>
              <a:buChar char="•"/>
            </a:pPr>
            <a:endParaRPr lang="en-US" sz="1400" dirty="0">
              <a:latin typeface="Verdana" charset="0"/>
              <a:ea typeface="Verdana" charset="0"/>
              <a:cs typeface="Verdana" charset="0"/>
              <a:sym typeface="Verdana" charset="0"/>
            </a:endParaRPr>
          </a:p>
          <a:p>
            <a:pPr eaLnBrk="1" hangingPunct="1"/>
            <a:endParaRPr lang="en-US" sz="1400" b="1" dirty="0">
              <a:latin typeface="Verdana" charset="0"/>
              <a:ea typeface="Verdana" charset="0"/>
              <a:cs typeface="Verdana" charset="0"/>
              <a:sym typeface="Verdana" charset="0"/>
            </a:endParaRPr>
          </a:p>
        </p:txBody>
      </p:sp>
    </p:spTree>
    <p:extLst>
      <p:ext uri="{BB962C8B-B14F-4D97-AF65-F5344CB8AC3E}">
        <p14:creationId xmlns:p14="http://schemas.microsoft.com/office/powerpoint/2010/main" val="397191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p:cNvSpPr>
          <p:nvPr>
            <p:ph type="sldImg"/>
          </p:nvPr>
        </p:nvSpPr>
        <p:spPr>
          <a:solidFill>
            <a:srgbClr val="FFFFFF"/>
          </a:solidFill>
          <a:ln/>
        </p:spPr>
      </p:sp>
      <p:sp>
        <p:nvSpPr>
          <p:cNvPr id="23555"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give students the information you’ve settled on as most precise and easiest to measure with the tools on hand, all without implying a specific solution strategy yet. The goal of this slide is that students struggle productively, </a:t>
            </a:r>
            <a:r>
              <a:rPr lang="en-US" sz="1400" u="sng" dirty="0">
                <a:latin typeface="Verdana" charset="0"/>
                <a:ea typeface="Verdana" charset="0"/>
                <a:cs typeface="Verdana" charset="0"/>
                <a:sym typeface="Verdana" charset="0"/>
              </a:rPr>
              <a:t>and come to</a:t>
            </a:r>
            <a:r>
              <a:rPr lang="en-US" sz="1400" dirty="0">
                <a:latin typeface="Verdana" charset="0"/>
                <a:ea typeface="Verdana" charset="0"/>
                <a:cs typeface="Verdana" charset="0"/>
                <a:sym typeface="Verdana" charset="0"/>
              </a:rPr>
              <a:t> </a:t>
            </a:r>
            <a:r>
              <a:rPr lang="en-US" sz="1400" strike="sngStrike" dirty="0">
                <a:latin typeface="Gill Sans" charset="0"/>
                <a:ea typeface="ＭＳ Ｐゴシック" charset="-128"/>
                <a:cs typeface="ＭＳ Ｐゴシック" charset="-128"/>
              </a:rPr>
              <a:t>so that they </a:t>
            </a:r>
            <a:r>
              <a:rPr lang="en-US" sz="1400" dirty="0">
                <a:latin typeface="Gill Sans" charset="0"/>
                <a:ea typeface="ＭＳ Ｐゴシック" charset="-128"/>
                <a:cs typeface="ＭＳ Ｐゴシック" charset="-128"/>
              </a:rPr>
              <a:t>crave more information so they can know what to do with this information </a:t>
            </a:r>
            <a:r>
              <a:rPr lang="en-US" sz="1400" u="sng" dirty="0">
                <a:latin typeface="Gill Sans" charset="0"/>
                <a:ea typeface="ＭＳ Ｐゴシック" charset="-128"/>
                <a:cs typeface="ＭＳ Ｐゴシック" charset="-128"/>
              </a:rPr>
              <a:t>and worry </a:t>
            </a:r>
            <a:r>
              <a:rPr lang="en-US" sz="1400" u="sng" dirty="0" err="1">
                <a:latin typeface="Gill Sans" charset="0"/>
                <a:ea typeface="ＭＳ Ｐゴシック" charset="-128"/>
                <a:cs typeface="ＭＳ Ｐゴシック" charset="-128"/>
              </a:rPr>
              <a:t>abouat</a:t>
            </a:r>
            <a:r>
              <a:rPr lang="en-US" sz="1400" u="sng" dirty="0">
                <a:latin typeface="Gill Sans" charset="0"/>
                <a:ea typeface="ＭＳ Ｐゴシック" charset="-128"/>
                <a:cs typeface="ＭＳ Ｐゴシック" charset="-128"/>
              </a:rPr>
              <a:t> what to do with this information, all</a:t>
            </a:r>
            <a:r>
              <a:rPr lang="en-US" sz="1400" dirty="0">
                <a:latin typeface="Gill Sans" charset="0"/>
                <a:ea typeface="ＭＳ Ｐゴシック" charset="-128"/>
                <a:cs typeface="ＭＳ Ｐゴシック" charset="-128"/>
              </a:rPr>
              <a:t> </a:t>
            </a:r>
            <a:r>
              <a:rPr lang="en-US" sz="1400" dirty="0">
                <a:latin typeface="Verdana" charset="0"/>
                <a:ea typeface="Verdana" charset="0"/>
                <a:cs typeface="Verdana" charset="0"/>
                <a:sym typeface="Verdana" charset="0"/>
              </a:rPr>
              <a:t>before you teach them the formula for volume.</a:t>
            </a:r>
          </a:p>
          <a:p>
            <a:pPr eaLnBrk="1" hangingPunct="1"/>
            <a:endParaRPr lang="en-US" sz="1400" dirty="0">
              <a:latin typeface="Verdana" charset="0"/>
              <a:ea typeface="Verdana" charset="0"/>
              <a:cs typeface="Verdana" charset="0"/>
              <a:sym typeface="Verdana" charset="0"/>
            </a:endParaRP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Give them some time to struggle. </a:t>
            </a:r>
            <a:r>
              <a:rPr lang="en-US" sz="1400" dirty="0">
                <a:latin typeface="Verdana" charset="0"/>
                <a:ea typeface="Verdana" charset="0"/>
                <a:cs typeface="Verdana" charset="0"/>
                <a:sym typeface="Verdana" charset="0"/>
              </a:rPr>
              <a:t>Say, “Okay, you guys asked for this information because you had some rough, fuzzy plan for it. I want you to take a minute to work on your own and put that plan into action.”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Ask them to share ideas with their neighbors.</a:t>
            </a:r>
            <a:r>
              <a:rPr lang="en-US" sz="1400" dirty="0">
                <a:latin typeface="Verdana" charset="0"/>
                <a:ea typeface="Verdana" charset="0"/>
                <a:cs typeface="Verdana" charset="0"/>
                <a:sym typeface="Verdana" charset="0"/>
              </a:rPr>
              <a:t> Don’t expect your students to just “discover” the formula for cylinder volume. Don’t expect all this understanding to arise without some intervention on your part. But if students invest time and struggle in the question, they’ll want the explanation even more and be in a better place to appreciate it.</a:t>
            </a:r>
          </a:p>
          <a:p>
            <a:pPr eaLnBrk="1" hangingPunct="1"/>
            <a:endParaRPr lang="en-US" sz="2200" dirty="0">
              <a:latin typeface="Lucida Grande" charset="0"/>
              <a:ea typeface="Lucida Grande" charset="0"/>
              <a:cs typeface="Lucida Grande" charset="0"/>
              <a:sym typeface="Lucida Grande" charset="0"/>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They don’t solve the problem. </a:t>
            </a:r>
            <a:r>
              <a:rPr lang="en-US" sz="1400" dirty="0">
                <a:latin typeface="Verdana" charset="0"/>
                <a:ea typeface="Verdana" charset="0"/>
                <a:cs typeface="Verdana" charset="0"/>
                <a:sym typeface="Verdana" charset="0"/>
              </a:rPr>
              <a:t>In this case we’ll move to the lecture in the next slide.</a:t>
            </a:r>
          </a:p>
          <a:p>
            <a:pPr eaLnBrk="1" hangingPunct="1">
              <a:buSzPct val="125000"/>
              <a:buFont typeface="Verdana" charset="0"/>
              <a:buChar char="•"/>
            </a:pPr>
            <a:r>
              <a:rPr lang="en-US" sz="1400" b="1" dirty="0">
                <a:latin typeface="Verdana" charset="0"/>
                <a:ea typeface="Verdana" charset="0"/>
                <a:cs typeface="Verdana" charset="0"/>
                <a:sym typeface="Verdana" charset="0"/>
              </a:rPr>
              <a:t>Some students solve the problem. </a:t>
            </a:r>
            <a:r>
              <a:rPr lang="en-US" sz="1400" dirty="0">
                <a:latin typeface="Verdana" charset="0"/>
                <a:ea typeface="Verdana" charset="0"/>
                <a:cs typeface="Verdana" charset="0"/>
                <a:sym typeface="Verdana" charset="0"/>
              </a:rPr>
              <a:t>This is always a possibility. If a student solves the task quickly, pose one of the extension questions we’ve included in later slides.</a:t>
            </a:r>
          </a:p>
        </p:txBody>
      </p:sp>
    </p:spTree>
    <p:extLst>
      <p:ext uri="{BB962C8B-B14F-4D97-AF65-F5344CB8AC3E}">
        <p14:creationId xmlns:p14="http://schemas.microsoft.com/office/powerpoint/2010/main" val="868987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A8F41-F416-432C-A51C-B3CCA5811790}" type="slidenum">
              <a:rPr lang="en-US" smtClean="0"/>
              <a:t>53</a:t>
            </a:fld>
            <a:endParaRPr lang="en-US"/>
          </a:p>
        </p:txBody>
      </p:sp>
    </p:spTree>
    <p:extLst>
      <p:ext uri="{BB962C8B-B14F-4D97-AF65-F5344CB8AC3E}">
        <p14:creationId xmlns:p14="http://schemas.microsoft.com/office/powerpoint/2010/main" val="883581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08970" y="9001677"/>
            <a:ext cx="3143437" cy="473859"/>
          </a:xfrm>
          <a:prstGeom prst="rect">
            <a:avLst/>
          </a:prstGeom>
        </p:spPr>
        <p:txBody>
          <a:bodyPr/>
          <a:lstStyle/>
          <a:p>
            <a:fld id="{50F3C9B2-96FC-4243-B895-C07F81CF0765}" type="slidenum">
              <a:rPr lang="en-US" smtClean="0"/>
              <a:t>54</a:t>
            </a:fld>
            <a:endParaRPr lang="en-US"/>
          </a:p>
        </p:txBody>
      </p:sp>
    </p:spTree>
    <p:extLst>
      <p:ext uri="{BB962C8B-B14F-4D97-AF65-F5344CB8AC3E}">
        <p14:creationId xmlns:p14="http://schemas.microsoft.com/office/powerpoint/2010/main" val="106752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08970" y="9001677"/>
            <a:ext cx="3143437" cy="473859"/>
          </a:xfrm>
          <a:prstGeom prst="rect">
            <a:avLst/>
          </a:prstGeom>
        </p:spPr>
        <p:txBody>
          <a:bodyPr/>
          <a:lstStyle/>
          <a:p>
            <a:fld id="{50F3C9B2-96FC-4243-B895-C07F81CF0765}" type="slidenum">
              <a:rPr lang="en-US" smtClean="0"/>
              <a:t>55</a:t>
            </a:fld>
            <a:endParaRPr lang="en-US"/>
          </a:p>
        </p:txBody>
      </p:sp>
    </p:spTree>
    <p:extLst>
      <p:ext uri="{BB962C8B-B14F-4D97-AF65-F5344CB8AC3E}">
        <p14:creationId xmlns:p14="http://schemas.microsoft.com/office/powerpoint/2010/main" val="2379985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4834A5-72EC-4B0A-9419-C67C0CBB4226}" type="slidenum">
              <a:rPr lang="en-US" altLang="en-US" smtClean="0">
                <a:latin typeface="Times New Roman" pitchFamily="18" charset="0"/>
              </a:rPr>
              <a:pPr eaLnBrk="1" hangingPunct="1">
                <a:spcBef>
                  <a:spcPct val="0"/>
                </a:spcBef>
              </a:pPr>
              <a:t>56</a:t>
            </a:fld>
            <a:endParaRPr lang="en-US" altLang="en-US">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93314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6</a:t>
            </a:fld>
            <a:endParaRPr lang="en-US"/>
          </a:p>
        </p:txBody>
      </p:sp>
    </p:spTree>
    <p:extLst>
      <p:ext uri="{BB962C8B-B14F-4D97-AF65-F5344CB8AC3E}">
        <p14:creationId xmlns:p14="http://schemas.microsoft.com/office/powerpoint/2010/main" val="3778020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E931CB3-2327-4899-B0A1-6AF6EE4DE251}" type="slidenum">
              <a:rPr lang="en-US" altLang="en-US" smtClean="0">
                <a:latin typeface="Times New Roman" pitchFamily="18" charset="0"/>
              </a:rPr>
              <a:pPr eaLnBrk="1" hangingPunct="1">
                <a:spcBef>
                  <a:spcPct val="0"/>
                </a:spcBef>
              </a:pPr>
              <a:t>57</a:t>
            </a:fld>
            <a:endParaRPr lang="en-US" altLang="en-US">
              <a:latin typeface="Times New Roman" pitchFamily="18" charset="0"/>
            </a:endParaRPr>
          </a:p>
        </p:txBody>
      </p:sp>
    </p:spTree>
    <p:extLst>
      <p:ext uri="{BB962C8B-B14F-4D97-AF65-F5344CB8AC3E}">
        <p14:creationId xmlns:p14="http://schemas.microsoft.com/office/powerpoint/2010/main" val="69794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624" indent="-292163" eaLnBrk="0" hangingPunct="0">
              <a:spcBef>
                <a:spcPct val="30000"/>
              </a:spcBef>
              <a:defRPr sz="1200">
                <a:solidFill>
                  <a:schemeClr val="tx1"/>
                </a:solidFill>
                <a:latin typeface="Times New Roman" pitchFamily="18" charset="0"/>
              </a:defRPr>
            </a:lvl2pPr>
            <a:lvl3pPr marL="1168653" indent="-233730" eaLnBrk="0" hangingPunct="0">
              <a:spcBef>
                <a:spcPct val="30000"/>
              </a:spcBef>
              <a:defRPr sz="1200">
                <a:solidFill>
                  <a:schemeClr val="tx1"/>
                </a:solidFill>
                <a:latin typeface="Times New Roman" pitchFamily="18" charset="0"/>
              </a:defRPr>
            </a:lvl3pPr>
            <a:lvl4pPr marL="1636115" indent="-233730" eaLnBrk="0" hangingPunct="0">
              <a:spcBef>
                <a:spcPct val="30000"/>
              </a:spcBef>
              <a:defRPr sz="1200">
                <a:solidFill>
                  <a:schemeClr val="tx1"/>
                </a:solidFill>
                <a:latin typeface="Times New Roman" pitchFamily="18" charset="0"/>
              </a:defRPr>
            </a:lvl4pPr>
            <a:lvl5pPr marL="2103576" indent="-233730" eaLnBrk="0" hangingPunct="0">
              <a:spcBef>
                <a:spcPct val="30000"/>
              </a:spcBef>
              <a:defRPr sz="1200">
                <a:solidFill>
                  <a:schemeClr val="tx1"/>
                </a:solidFill>
                <a:latin typeface="Times New Roman" pitchFamily="18" charset="0"/>
              </a:defRPr>
            </a:lvl5pPr>
            <a:lvl6pPr marL="2571036" indent="-233730" eaLnBrk="0" fontAlgn="base" hangingPunct="0">
              <a:spcBef>
                <a:spcPct val="30000"/>
              </a:spcBef>
              <a:spcAft>
                <a:spcPct val="0"/>
              </a:spcAft>
              <a:defRPr sz="1200">
                <a:solidFill>
                  <a:schemeClr val="tx1"/>
                </a:solidFill>
                <a:latin typeface="Times New Roman" pitchFamily="18" charset="0"/>
              </a:defRPr>
            </a:lvl6pPr>
            <a:lvl7pPr marL="3038497" indent="-233730" eaLnBrk="0" fontAlgn="base" hangingPunct="0">
              <a:spcBef>
                <a:spcPct val="30000"/>
              </a:spcBef>
              <a:spcAft>
                <a:spcPct val="0"/>
              </a:spcAft>
              <a:defRPr sz="1200">
                <a:solidFill>
                  <a:schemeClr val="tx1"/>
                </a:solidFill>
                <a:latin typeface="Times New Roman" pitchFamily="18" charset="0"/>
              </a:defRPr>
            </a:lvl7pPr>
            <a:lvl8pPr marL="3505958" indent="-233730" eaLnBrk="0" fontAlgn="base" hangingPunct="0">
              <a:spcBef>
                <a:spcPct val="30000"/>
              </a:spcBef>
              <a:spcAft>
                <a:spcPct val="0"/>
              </a:spcAft>
              <a:defRPr sz="1200">
                <a:solidFill>
                  <a:schemeClr val="tx1"/>
                </a:solidFill>
                <a:latin typeface="Times New Roman" pitchFamily="18" charset="0"/>
              </a:defRPr>
            </a:lvl8pPr>
            <a:lvl9pPr marL="3973420" indent="-2337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263B76A-29BF-41B7-8EC0-D5BA281C7A4F}" type="slidenum">
              <a:rPr lang="en-US" altLang="en-US" smtClean="0"/>
              <a:pPr eaLnBrk="1" hangingPunct="1">
                <a:spcBef>
                  <a:spcPct val="0"/>
                </a:spcBef>
              </a:pPr>
              <a:t>58</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05327" y="4421823"/>
            <a:ext cx="564261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80987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624" indent="-292163" eaLnBrk="0" hangingPunct="0">
              <a:spcBef>
                <a:spcPct val="30000"/>
              </a:spcBef>
              <a:defRPr sz="1200">
                <a:solidFill>
                  <a:schemeClr val="tx1"/>
                </a:solidFill>
                <a:latin typeface="Times New Roman" pitchFamily="18" charset="0"/>
              </a:defRPr>
            </a:lvl2pPr>
            <a:lvl3pPr marL="1168653" indent="-233730" eaLnBrk="0" hangingPunct="0">
              <a:spcBef>
                <a:spcPct val="30000"/>
              </a:spcBef>
              <a:defRPr sz="1200">
                <a:solidFill>
                  <a:schemeClr val="tx1"/>
                </a:solidFill>
                <a:latin typeface="Times New Roman" pitchFamily="18" charset="0"/>
              </a:defRPr>
            </a:lvl3pPr>
            <a:lvl4pPr marL="1636115" indent="-233730" eaLnBrk="0" hangingPunct="0">
              <a:spcBef>
                <a:spcPct val="30000"/>
              </a:spcBef>
              <a:defRPr sz="1200">
                <a:solidFill>
                  <a:schemeClr val="tx1"/>
                </a:solidFill>
                <a:latin typeface="Times New Roman" pitchFamily="18" charset="0"/>
              </a:defRPr>
            </a:lvl4pPr>
            <a:lvl5pPr marL="2103576" indent="-233730" eaLnBrk="0" hangingPunct="0">
              <a:spcBef>
                <a:spcPct val="30000"/>
              </a:spcBef>
              <a:defRPr sz="1200">
                <a:solidFill>
                  <a:schemeClr val="tx1"/>
                </a:solidFill>
                <a:latin typeface="Times New Roman" pitchFamily="18" charset="0"/>
              </a:defRPr>
            </a:lvl5pPr>
            <a:lvl6pPr marL="2571036" indent="-233730" eaLnBrk="0" fontAlgn="base" hangingPunct="0">
              <a:spcBef>
                <a:spcPct val="30000"/>
              </a:spcBef>
              <a:spcAft>
                <a:spcPct val="0"/>
              </a:spcAft>
              <a:defRPr sz="1200">
                <a:solidFill>
                  <a:schemeClr val="tx1"/>
                </a:solidFill>
                <a:latin typeface="Times New Roman" pitchFamily="18" charset="0"/>
              </a:defRPr>
            </a:lvl6pPr>
            <a:lvl7pPr marL="3038497" indent="-233730" eaLnBrk="0" fontAlgn="base" hangingPunct="0">
              <a:spcBef>
                <a:spcPct val="30000"/>
              </a:spcBef>
              <a:spcAft>
                <a:spcPct val="0"/>
              </a:spcAft>
              <a:defRPr sz="1200">
                <a:solidFill>
                  <a:schemeClr val="tx1"/>
                </a:solidFill>
                <a:latin typeface="Times New Roman" pitchFamily="18" charset="0"/>
              </a:defRPr>
            </a:lvl7pPr>
            <a:lvl8pPr marL="3505958" indent="-233730" eaLnBrk="0" fontAlgn="base" hangingPunct="0">
              <a:spcBef>
                <a:spcPct val="30000"/>
              </a:spcBef>
              <a:spcAft>
                <a:spcPct val="0"/>
              </a:spcAft>
              <a:defRPr sz="1200">
                <a:solidFill>
                  <a:schemeClr val="tx1"/>
                </a:solidFill>
                <a:latin typeface="Times New Roman" pitchFamily="18" charset="0"/>
              </a:defRPr>
            </a:lvl8pPr>
            <a:lvl9pPr marL="3973420" indent="-2337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C5F6FB-9BD6-4748-8462-6BDD32ABD44A}" type="slidenum">
              <a:rPr lang="en-US" altLang="en-US" smtClean="0"/>
              <a:pPr eaLnBrk="1" hangingPunct="1">
                <a:spcBef>
                  <a:spcPct val="0"/>
                </a:spcBef>
              </a:pPr>
              <a:t>59</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705327" y="4421823"/>
            <a:ext cx="564261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4771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624" indent="-292163" eaLnBrk="0" hangingPunct="0">
              <a:spcBef>
                <a:spcPct val="30000"/>
              </a:spcBef>
              <a:defRPr sz="1200">
                <a:solidFill>
                  <a:schemeClr val="tx1"/>
                </a:solidFill>
                <a:latin typeface="Times New Roman" pitchFamily="18" charset="0"/>
              </a:defRPr>
            </a:lvl2pPr>
            <a:lvl3pPr marL="1168653" indent="-233730" eaLnBrk="0" hangingPunct="0">
              <a:spcBef>
                <a:spcPct val="30000"/>
              </a:spcBef>
              <a:defRPr sz="1200">
                <a:solidFill>
                  <a:schemeClr val="tx1"/>
                </a:solidFill>
                <a:latin typeface="Times New Roman" pitchFamily="18" charset="0"/>
              </a:defRPr>
            </a:lvl3pPr>
            <a:lvl4pPr marL="1636115" indent="-233730" eaLnBrk="0" hangingPunct="0">
              <a:spcBef>
                <a:spcPct val="30000"/>
              </a:spcBef>
              <a:defRPr sz="1200">
                <a:solidFill>
                  <a:schemeClr val="tx1"/>
                </a:solidFill>
                <a:latin typeface="Times New Roman" pitchFamily="18" charset="0"/>
              </a:defRPr>
            </a:lvl4pPr>
            <a:lvl5pPr marL="2103576" indent="-233730" eaLnBrk="0" hangingPunct="0">
              <a:spcBef>
                <a:spcPct val="30000"/>
              </a:spcBef>
              <a:defRPr sz="1200">
                <a:solidFill>
                  <a:schemeClr val="tx1"/>
                </a:solidFill>
                <a:latin typeface="Times New Roman" pitchFamily="18" charset="0"/>
              </a:defRPr>
            </a:lvl5pPr>
            <a:lvl6pPr marL="2571036" indent="-233730" eaLnBrk="0" fontAlgn="base" hangingPunct="0">
              <a:spcBef>
                <a:spcPct val="30000"/>
              </a:spcBef>
              <a:spcAft>
                <a:spcPct val="0"/>
              </a:spcAft>
              <a:defRPr sz="1200">
                <a:solidFill>
                  <a:schemeClr val="tx1"/>
                </a:solidFill>
                <a:latin typeface="Times New Roman" pitchFamily="18" charset="0"/>
              </a:defRPr>
            </a:lvl6pPr>
            <a:lvl7pPr marL="3038497" indent="-233730" eaLnBrk="0" fontAlgn="base" hangingPunct="0">
              <a:spcBef>
                <a:spcPct val="30000"/>
              </a:spcBef>
              <a:spcAft>
                <a:spcPct val="0"/>
              </a:spcAft>
              <a:defRPr sz="1200">
                <a:solidFill>
                  <a:schemeClr val="tx1"/>
                </a:solidFill>
                <a:latin typeface="Times New Roman" pitchFamily="18" charset="0"/>
              </a:defRPr>
            </a:lvl7pPr>
            <a:lvl8pPr marL="3505958" indent="-233730" eaLnBrk="0" fontAlgn="base" hangingPunct="0">
              <a:spcBef>
                <a:spcPct val="30000"/>
              </a:spcBef>
              <a:spcAft>
                <a:spcPct val="0"/>
              </a:spcAft>
              <a:defRPr sz="1200">
                <a:solidFill>
                  <a:schemeClr val="tx1"/>
                </a:solidFill>
                <a:latin typeface="Times New Roman" pitchFamily="18" charset="0"/>
              </a:defRPr>
            </a:lvl8pPr>
            <a:lvl9pPr marL="3973420" indent="-2337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22B125F-4131-4F6F-81F8-03F683E13A2B}" type="slidenum">
              <a:rPr lang="en-US" altLang="en-US" smtClean="0"/>
              <a:pPr eaLnBrk="1" hangingPunct="1">
                <a:spcBef>
                  <a:spcPct val="0"/>
                </a:spcBef>
              </a:pPr>
              <a:t>60</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705327" y="4421823"/>
            <a:ext cx="564261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64957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1D6DD-C5FD-488F-8E33-C41984EB9523}" type="slidenum">
              <a:rPr lang="en-US" smtClean="0"/>
              <a:t>61</a:t>
            </a:fld>
            <a:endParaRPr lang="en-US"/>
          </a:p>
        </p:txBody>
      </p:sp>
    </p:spTree>
    <p:extLst>
      <p:ext uri="{BB962C8B-B14F-4D97-AF65-F5344CB8AC3E}">
        <p14:creationId xmlns:p14="http://schemas.microsoft.com/office/powerpoint/2010/main" val="3584628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DAC702-759D-4458-84CE-E5FFF6AE9FF3}" type="slidenum">
              <a:rPr lang="en-US" altLang="en-US" smtClean="0"/>
              <a:pPr eaLnBrk="1" hangingPunct="1">
                <a:spcBef>
                  <a:spcPct val="0"/>
                </a:spcBef>
              </a:pPr>
              <a:t>62</a:t>
            </a:fld>
            <a:endParaRPr lang="en-US" altLang="en-US"/>
          </a:p>
        </p:txBody>
      </p:sp>
    </p:spTree>
    <p:extLst>
      <p:ext uri="{BB962C8B-B14F-4D97-AF65-F5344CB8AC3E}">
        <p14:creationId xmlns:p14="http://schemas.microsoft.com/office/powerpoint/2010/main" val="1457413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D1C6F11-0884-4E18-8897-04255287EB3C}" type="slidenum">
              <a:rPr lang="en-US" altLang="en-US" smtClean="0"/>
              <a:pPr eaLnBrk="1" hangingPunct="1">
                <a:spcBef>
                  <a:spcPct val="0"/>
                </a:spcBef>
              </a:pPr>
              <a:t>64</a:t>
            </a:fld>
            <a:endParaRPr lang="en-US" altLang="en-US"/>
          </a:p>
        </p:txBody>
      </p:sp>
    </p:spTree>
    <p:extLst>
      <p:ext uri="{BB962C8B-B14F-4D97-AF65-F5344CB8AC3E}">
        <p14:creationId xmlns:p14="http://schemas.microsoft.com/office/powerpoint/2010/main" val="2321905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16430BE-8460-4E37-9D0C-C385598821A1}" type="slidenum">
              <a:rPr lang="en-US" altLang="en-US" smtClean="0"/>
              <a:pPr eaLnBrk="1" hangingPunct="1">
                <a:spcBef>
                  <a:spcPct val="0"/>
                </a:spcBef>
              </a:pPr>
              <a:t>65</a:t>
            </a:fld>
            <a:endParaRPr lang="en-US" altLang="en-US"/>
          </a:p>
        </p:txBody>
      </p:sp>
    </p:spTree>
    <p:extLst>
      <p:ext uri="{BB962C8B-B14F-4D97-AF65-F5344CB8AC3E}">
        <p14:creationId xmlns:p14="http://schemas.microsoft.com/office/powerpoint/2010/main" val="507433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D3F713-D328-42F5-B275-98ECB652C615}" type="slidenum">
              <a:rPr lang="en-US" altLang="en-US" smtClean="0"/>
              <a:pPr eaLnBrk="1" hangingPunct="1">
                <a:spcBef>
                  <a:spcPct val="0"/>
                </a:spcBef>
              </a:pPr>
              <a:t>66</a:t>
            </a:fld>
            <a:endParaRPr lang="en-US" altLang="en-US"/>
          </a:p>
        </p:txBody>
      </p:sp>
    </p:spTree>
    <p:extLst>
      <p:ext uri="{BB962C8B-B14F-4D97-AF65-F5344CB8AC3E}">
        <p14:creationId xmlns:p14="http://schemas.microsoft.com/office/powerpoint/2010/main" val="3758226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CFD7E-866D-49E2-AA07-66897D443E65}" type="slidenum">
              <a:rPr lang="en-US" smtClean="0"/>
              <a:pPr/>
              <a:t>67</a:t>
            </a:fld>
            <a:endParaRPr lang="en-US"/>
          </a:p>
        </p:txBody>
      </p:sp>
    </p:spTree>
    <p:extLst>
      <p:ext uri="{BB962C8B-B14F-4D97-AF65-F5344CB8AC3E}">
        <p14:creationId xmlns:p14="http://schemas.microsoft.com/office/powerpoint/2010/main" val="143385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7</a:t>
            </a:fld>
            <a:endParaRPr lang="en-US"/>
          </a:p>
        </p:txBody>
      </p:sp>
    </p:spTree>
    <p:extLst>
      <p:ext uri="{BB962C8B-B14F-4D97-AF65-F5344CB8AC3E}">
        <p14:creationId xmlns:p14="http://schemas.microsoft.com/office/powerpoint/2010/main" val="3202999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02EB936-FD64-4B17-B675-8590093D5934}" type="slidenum">
              <a:rPr lang="en-US" altLang="en-US" smtClean="0"/>
              <a:pPr eaLnBrk="1" hangingPunct="1">
                <a:spcBef>
                  <a:spcPct val="0"/>
                </a:spcBef>
              </a:pPr>
              <a:t>68</a:t>
            </a:fld>
            <a:endParaRPr lang="en-US" alt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1492071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C7399B6-0568-4932-9768-34E19EF299C1}" type="slidenum">
              <a:rPr lang="en-US" altLang="en-US" smtClean="0"/>
              <a:pPr eaLnBrk="1" hangingPunct="1">
                <a:spcBef>
                  <a:spcPct val="0"/>
                </a:spcBef>
              </a:pPr>
              <a:t>69</a:t>
            </a:fld>
            <a:endParaRPr lang="en-US" altLang="en-US"/>
          </a:p>
        </p:txBody>
      </p:sp>
    </p:spTree>
    <p:extLst>
      <p:ext uri="{BB962C8B-B14F-4D97-AF65-F5344CB8AC3E}">
        <p14:creationId xmlns:p14="http://schemas.microsoft.com/office/powerpoint/2010/main" val="2347489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B9828C-3F93-4EAB-AAFA-41688A0E5AE3}" type="slidenum">
              <a:rPr lang="en-US" altLang="en-US" smtClean="0"/>
              <a:pPr eaLnBrk="1" hangingPunct="1">
                <a:spcBef>
                  <a:spcPct val="0"/>
                </a:spcBef>
              </a:pPr>
              <a:t>70</a:t>
            </a:fld>
            <a:endParaRPr lang="en-US" altLang="en-US"/>
          </a:p>
        </p:txBody>
      </p:sp>
    </p:spTree>
    <p:extLst>
      <p:ext uri="{BB962C8B-B14F-4D97-AF65-F5344CB8AC3E}">
        <p14:creationId xmlns:p14="http://schemas.microsoft.com/office/powerpoint/2010/main" val="1912764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F2166C-9DAD-40C5-BB19-217421143EBB}" type="slidenum">
              <a:rPr lang="en-US" altLang="en-US" smtClean="0"/>
              <a:pPr eaLnBrk="1" hangingPunct="1">
                <a:spcBef>
                  <a:spcPct val="0"/>
                </a:spcBef>
              </a:pPr>
              <a:t>71</a:t>
            </a:fld>
            <a:endParaRPr lang="en-US" alt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6363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9666" indent="-292179" eaLnBrk="0" hangingPunct="0">
              <a:spcBef>
                <a:spcPct val="30000"/>
              </a:spcBef>
              <a:defRPr sz="1200">
                <a:solidFill>
                  <a:schemeClr val="tx1"/>
                </a:solidFill>
                <a:latin typeface="Arial" pitchFamily="34" charset="0"/>
              </a:defRPr>
            </a:lvl2pPr>
            <a:lvl3pPr marL="1168718" indent="-233744" eaLnBrk="0" hangingPunct="0">
              <a:spcBef>
                <a:spcPct val="30000"/>
              </a:spcBef>
              <a:defRPr sz="1200">
                <a:solidFill>
                  <a:schemeClr val="tx1"/>
                </a:solidFill>
                <a:latin typeface="Arial" pitchFamily="34" charset="0"/>
              </a:defRPr>
            </a:lvl3pPr>
            <a:lvl4pPr marL="1636205" indent="-233744" eaLnBrk="0" hangingPunct="0">
              <a:spcBef>
                <a:spcPct val="30000"/>
              </a:spcBef>
              <a:defRPr sz="1200">
                <a:solidFill>
                  <a:schemeClr val="tx1"/>
                </a:solidFill>
                <a:latin typeface="Arial" pitchFamily="34" charset="0"/>
              </a:defRPr>
            </a:lvl4pPr>
            <a:lvl5pPr marL="2103692" indent="-233744" eaLnBrk="0" hangingPunct="0">
              <a:spcBef>
                <a:spcPct val="30000"/>
              </a:spcBef>
              <a:defRPr sz="1200">
                <a:solidFill>
                  <a:schemeClr val="tx1"/>
                </a:solidFill>
                <a:latin typeface="Arial" pitchFamily="34" charset="0"/>
              </a:defRPr>
            </a:lvl5pPr>
            <a:lvl6pPr marL="2571179" indent="-233744" eaLnBrk="0" fontAlgn="base" hangingPunct="0">
              <a:spcBef>
                <a:spcPct val="30000"/>
              </a:spcBef>
              <a:spcAft>
                <a:spcPct val="0"/>
              </a:spcAft>
              <a:defRPr sz="1200">
                <a:solidFill>
                  <a:schemeClr val="tx1"/>
                </a:solidFill>
                <a:latin typeface="Arial" pitchFamily="34" charset="0"/>
              </a:defRPr>
            </a:lvl6pPr>
            <a:lvl7pPr marL="3038666" indent="-233744" eaLnBrk="0" fontAlgn="base" hangingPunct="0">
              <a:spcBef>
                <a:spcPct val="30000"/>
              </a:spcBef>
              <a:spcAft>
                <a:spcPct val="0"/>
              </a:spcAft>
              <a:defRPr sz="1200">
                <a:solidFill>
                  <a:schemeClr val="tx1"/>
                </a:solidFill>
                <a:latin typeface="Arial" pitchFamily="34" charset="0"/>
              </a:defRPr>
            </a:lvl7pPr>
            <a:lvl8pPr marL="3506153" indent="-233744" eaLnBrk="0" fontAlgn="base" hangingPunct="0">
              <a:spcBef>
                <a:spcPct val="30000"/>
              </a:spcBef>
              <a:spcAft>
                <a:spcPct val="0"/>
              </a:spcAft>
              <a:defRPr sz="1200">
                <a:solidFill>
                  <a:schemeClr val="tx1"/>
                </a:solidFill>
                <a:latin typeface="Arial" pitchFamily="34" charset="0"/>
              </a:defRPr>
            </a:lvl8pPr>
            <a:lvl9pPr marL="3973640" indent="-23374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D21BF2D-0883-493D-A81D-0CA2DB4BA4F8}" type="slidenum">
              <a:rPr lang="en-US" altLang="en-US" smtClean="0"/>
              <a:pPr eaLnBrk="1" hangingPunct="1">
                <a:spcBef>
                  <a:spcPct val="0"/>
                </a:spcBef>
              </a:pPr>
              <a:t>72</a:t>
            </a:fld>
            <a:endParaRPr lang="en-US" alt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78601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8</a:t>
            </a:fld>
            <a:endParaRPr lang="en-US"/>
          </a:p>
        </p:txBody>
      </p:sp>
    </p:spTree>
    <p:extLst>
      <p:ext uri="{BB962C8B-B14F-4D97-AF65-F5344CB8AC3E}">
        <p14:creationId xmlns:p14="http://schemas.microsoft.com/office/powerpoint/2010/main" val="205814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9</a:t>
            </a:fld>
            <a:endParaRPr lang="en-US"/>
          </a:p>
        </p:txBody>
      </p:sp>
    </p:spTree>
    <p:extLst>
      <p:ext uri="{BB962C8B-B14F-4D97-AF65-F5344CB8AC3E}">
        <p14:creationId xmlns:p14="http://schemas.microsoft.com/office/powerpoint/2010/main" val="167990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10</a:t>
            </a:fld>
            <a:endParaRPr lang="en-US"/>
          </a:p>
        </p:txBody>
      </p:sp>
    </p:spTree>
    <p:extLst>
      <p:ext uri="{BB962C8B-B14F-4D97-AF65-F5344CB8AC3E}">
        <p14:creationId xmlns:p14="http://schemas.microsoft.com/office/powerpoint/2010/main" val="122602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11</a:t>
            </a:fld>
            <a:endParaRPr lang="en-US" dirty="0"/>
          </a:p>
        </p:txBody>
      </p:sp>
    </p:spTree>
    <p:extLst>
      <p:ext uri="{BB962C8B-B14F-4D97-AF65-F5344CB8AC3E}">
        <p14:creationId xmlns:p14="http://schemas.microsoft.com/office/powerpoint/2010/main" val="233491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08E61-5409-46EF-8938-870D89723450}" type="slidenum">
              <a:rPr lang="en-US"/>
              <a:pPr>
                <a:defRPr/>
              </a:pPr>
              <a:t>‹#›</a:t>
            </a:fld>
            <a:endParaRPr lang="en-US"/>
          </a:p>
        </p:txBody>
      </p:sp>
    </p:spTree>
    <p:extLst>
      <p:ext uri="{BB962C8B-B14F-4D97-AF65-F5344CB8AC3E}">
        <p14:creationId xmlns:p14="http://schemas.microsoft.com/office/powerpoint/2010/main" val="122380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E490B-2431-44AB-980D-8A405FD274A1}" type="slidenum">
              <a:rPr lang="en-US"/>
              <a:pPr>
                <a:defRPr/>
              </a:pPr>
              <a:t>‹#›</a:t>
            </a:fld>
            <a:endParaRPr lang="en-US"/>
          </a:p>
        </p:txBody>
      </p:sp>
    </p:spTree>
    <p:extLst>
      <p:ext uri="{BB962C8B-B14F-4D97-AF65-F5344CB8AC3E}">
        <p14:creationId xmlns:p14="http://schemas.microsoft.com/office/powerpoint/2010/main" val="316548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31D2E-18C2-4019-9857-56C0CFE33C71}" type="slidenum">
              <a:rPr lang="en-US"/>
              <a:pPr>
                <a:defRPr/>
              </a:pPr>
              <a:t>‹#›</a:t>
            </a:fld>
            <a:endParaRPr lang="en-US"/>
          </a:p>
        </p:txBody>
      </p:sp>
    </p:spTree>
    <p:extLst>
      <p:ext uri="{BB962C8B-B14F-4D97-AF65-F5344CB8AC3E}">
        <p14:creationId xmlns:p14="http://schemas.microsoft.com/office/powerpoint/2010/main" val="180488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8EA51-B956-43F3-A6AF-A293F5AB5A89}" type="slidenum">
              <a:rPr lang="en-US"/>
              <a:pPr>
                <a:defRPr/>
              </a:pPr>
              <a:t>‹#›</a:t>
            </a:fld>
            <a:endParaRPr lang="en-US"/>
          </a:p>
        </p:txBody>
      </p:sp>
    </p:spTree>
    <p:extLst>
      <p:ext uri="{BB962C8B-B14F-4D97-AF65-F5344CB8AC3E}">
        <p14:creationId xmlns:p14="http://schemas.microsoft.com/office/powerpoint/2010/main" val="22769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172FDA-DCDA-41EE-874E-7A52EAADFB91}" type="slidenum">
              <a:rPr lang="en-US"/>
              <a:pPr>
                <a:defRPr/>
              </a:pPr>
              <a:t>‹#›</a:t>
            </a:fld>
            <a:endParaRPr lang="en-US"/>
          </a:p>
        </p:txBody>
      </p:sp>
    </p:spTree>
    <p:extLst>
      <p:ext uri="{BB962C8B-B14F-4D97-AF65-F5344CB8AC3E}">
        <p14:creationId xmlns:p14="http://schemas.microsoft.com/office/powerpoint/2010/main" val="229412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C90162-1F57-4D33-8186-816C404A8A7F}" type="slidenum">
              <a:rPr lang="en-US"/>
              <a:pPr>
                <a:defRPr/>
              </a:pPr>
              <a:t>‹#›</a:t>
            </a:fld>
            <a:endParaRPr lang="en-US"/>
          </a:p>
        </p:txBody>
      </p:sp>
    </p:spTree>
    <p:extLst>
      <p:ext uri="{BB962C8B-B14F-4D97-AF65-F5344CB8AC3E}">
        <p14:creationId xmlns:p14="http://schemas.microsoft.com/office/powerpoint/2010/main" val="357854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F17688-59BE-45E4-BB00-AF017A296CB7}" type="slidenum">
              <a:rPr lang="en-US"/>
              <a:pPr>
                <a:defRPr/>
              </a:pPr>
              <a:t>‹#›</a:t>
            </a:fld>
            <a:endParaRPr lang="en-US"/>
          </a:p>
        </p:txBody>
      </p:sp>
    </p:spTree>
    <p:extLst>
      <p:ext uri="{BB962C8B-B14F-4D97-AF65-F5344CB8AC3E}">
        <p14:creationId xmlns:p14="http://schemas.microsoft.com/office/powerpoint/2010/main" val="387440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4A2DB1-2BEA-44E1-8955-46CFC5110928}" type="slidenum">
              <a:rPr lang="en-US"/>
              <a:pPr>
                <a:defRPr/>
              </a:pPr>
              <a:t>‹#›</a:t>
            </a:fld>
            <a:endParaRPr lang="en-US"/>
          </a:p>
        </p:txBody>
      </p:sp>
    </p:spTree>
    <p:extLst>
      <p:ext uri="{BB962C8B-B14F-4D97-AF65-F5344CB8AC3E}">
        <p14:creationId xmlns:p14="http://schemas.microsoft.com/office/powerpoint/2010/main" val="244831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C549E3-1519-4F52-BDAE-275D86F994B2}" type="slidenum">
              <a:rPr lang="en-US"/>
              <a:pPr>
                <a:defRPr/>
              </a:pPr>
              <a:t>‹#›</a:t>
            </a:fld>
            <a:endParaRPr lang="en-US"/>
          </a:p>
        </p:txBody>
      </p:sp>
    </p:spTree>
    <p:extLst>
      <p:ext uri="{BB962C8B-B14F-4D97-AF65-F5344CB8AC3E}">
        <p14:creationId xmlns:p14="http://schemas.microsoft.com/office/powerpoint/2010/main" val="31262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A6E31F-88F5-4D33-8203-76FCCE9069BE}" type="slidenum">
              <a:rPr lang="en-US"/>
              <a:pPr>
                <a:defRPr/>
              </a:pPr>
              <a:t>‹#›</a:t>
            </a:fld>
            <a:endParaRPr lang="en-US"/>
          </a:p>
        </p:txBody>
      </p:sp>
    </p:spTree>
    <p:extLst>
      <p:ext uri="{BB962C8B-B14F-4D97-AF65-F5344CB8AC3E}">
        <p14:creationId xmlns:p14="http://schemas.microsoft.com/office/powerpoint/2010/main" val="187284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F53E33-9C2B-4FD7-B9F9-5DC3D81A8B00}" type="slidenum">
              <a:rPr lang="en-US"/>
              <a:pPr>
                <a:defRPr/>
              </a:pPr>
              <a:t>‹#›</a:t>
            </a:fld>
            <a:endParaRPr lang="en-US"/>
          </a:p>
        </p:txBody>
      </p:sp>
    </p:spTree>
    <p:extLst>
      <p:ext uri="{BB962C8B-B14F-4D97-AF65-F5344CB8AC3E}">
        <p14:creationId xmlns:p14="http://schemas.microsoft.com/office/powerpoint/2010/main" val="365101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7C778D-39A6-4243-83C3-587FAABE4247}" type="slidenum">
              <a:rPr lang="en-US"/>
              <a:pPr>
                <a:defRPr/>
              </a:pPr>
              <a:t>‹#›</a:t>
            </a:fld>
            <a:endParaRPr lang="en-US"/>
          </a:p>
        </p:txBody>
      </p:sp>
    </p:spTree>
    <p:extLst>
      <p:ext uri="{BB962C8B-B14F-4D97-AF65-F5344CB8AC3E}">
        <p14:creationId xmlns:p14="http://schemas.microsoft.com/office/powerpoint/2010/main" val="357704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F22D00-033A-4DC2-952E-88B24DB9ABEC}" type="slidenum">
              <a:rPr lang="en-US"/>
              <a:pPr>
                <a:defRPr/>
              </a:pPr>
              <a:t>‹#›</a:t>
            </a:fld>
            <a:endParaRPr lang="en-US"/>
          </a:p>
        </p:txBody>
      </p:sp>
    </p:spTree>
    <p:extLst>
      <p:ext uri="{BB962C8B-B14F-4D97-AF65-F5344CB8AC3E}">
        <p14:creationId xmlns:p14="http://schemas.microsoft.com/office/powerpoint/2010/main" val="24204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7C4D0045-D332-42F6-9084-9F20A93A1C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einwand@ai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teveleinwand.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0703656d-5418-4f76-8bac-088ac4c6ce10@namprd05.prod.outlook.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e9c6ac06-c51d-4277-b001-fff3b6da1f89@namprd05.prod.outlook.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7.png"/><Relationship Id="rId4"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teacher.desmos.com/" TargetMode="External"/><Relationship Id="rId13" Type="http://schemas.openxmlformats.org/officeDocument/2006/relationships/hyperlink" Target="http://balancedassessment.concord.org/" TargetMode="External"/><Relationship Id="rId18" Type="http://schemas.openxmlformats.org/officeDocument/2006/relationships/hyperlink" Target="http://www.oecd.org/pisa/pisaproducts/pisa2012-2006-rel-items-maths-ENG.pdf" TargetMode="External"/><Relationship Id="rId3" Type="http://schemas.openxmlformats.org/officeDocument/2006/relationships/hyperlink" Target="http://www.openmiddle.com/" TargetMode="External"/><Relationship Id="rId7" Type="http://schemas.openxmlformats.org/officeDocument/2006/relationships/hyperlink" Target="http://wodb.ca/" TargetMode="External"/><Relationship Id="rId12" Type="http://schemas.openxmlformats.org/officeDocument/2006/relationships/hyperlink" Target="http://www.mathalicious.com/" TargetMode="External"/><Relationship Id="rId17" Type="http://schemas.openxmlformats.org/officeDocument/2006/relationships/hyperlink" Target="http://www.smarterbalanced.org/practice-test/" TargetMode="External"/><Relationship Id="rId2" Type="http://schemas.openxmlformats.org/officeDocument/2006/relationships/notesSlide" Target="../notesSlides/notesSlide49.xml"/><Relationship Id="rId16" Type="http://schemas.openxmlformats.org/officeDocument/2006/relationships/hyperlink" Target="https://prc.parcconline.org/assessments/parcc-released-items" TargetMode="External"/><Relationship Id="rId1" Type="http://schemas.openxmlformats.org/officeDocument/2006/relationships/slideLayout" Target="../slideLayouts/slideLayout2.xml"/><Relationship Id="rId6" Type="http://schemas.openxmlformats.org/officeDocument/2006/relationships/hyperlink" Target="http://www.visualpatterns.org/" TargetMode="External"/><Relationship Id="rId11" Type="http://schemas.openxmlformats.org/officeDocument/2006/relationships/hyperlink" Target="https://docs.google.com/spreadsheet/ccc?key=0AkLk45wwjYBudG9LeXRad0lHM0E0VFRyOEtRckVvM1E#gid=0" TargetMode="External"/><Relationship Id="rId5" Type="http://schemas.openxmlformats.org/officeDocument/2006/relationships/hyperlink" Target="http://emergentmath.com/my-problem-based-curriculum-maps" TargetMode="External"/><Relationship Id="rId15" Type="http://schemas.openxmlformats.org/officeDocument/2006/relationships/hyperlink" Target="http://practice.parcc.testnav.com/" TargetMode="External"/><Relationship Id="rId10" Type="http://schemas.openxmlformats.org/officeDocument/2006/relationships/hyperlink" Target="http://robertkaplinsky.com/lessons" TargetMode="External"/><Relationship Id="rId19" Type="http://schemas.openxmlformats.org/officeDocument/2006/relationships/hyperlink" Target="http://www.oecd.org/pisa/38709418.pdf" TargetMode="External"/><Relationship Id="rId4" Type="http://schemas.openxmlformats.org/officeDocument/2006/relationships/hyperlink" Target="http://www.wouldyourathermath.com/" TargetMode="External"/><Relationship Id="rId9" Type="http://schemas.openxmlformats.org/officeDocument/2006/relationships/hyperlink" Target="https://docs.google.com/spreadsheet/ccc?key=0AjIqyKM9d7ZYdEhtR3BJMmdBWnM2YWxWYVM1UWowTEE" TargetMode="External"/><Relationship Id="rId14" Type="http://schemas.openxmlformats.org/officeDocument/2006/relationships/hyperlink" Target="http://map.mathshell.org/materials/index.php"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D81D7-24C6-382F-52C1-E3422411A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E77F3-46FA-290C-E70B-98B2A779D040}"/>
              </a:ext>
            </a:extLst>
          </p:cNvPr>
          <p:cNvSpPr>
            <a:spLocks noGrp="1"/>
          </p:cNvSpPr>
          <p:nvPr>
            <p:ph type="ctrTitle"/>
          </p:nvPr>
        </p:nvSpPr>
        <p:spPr>
          <a:xfrm>
            <a:off x="152400" y="914400"/>
            <a:ext cx="8839200" cy="2222126"/>
          </a:xfrm>
        </p:spPr>
        <p:txBody>
          <a:bodyPr>
            <a:noAutofit/>
          </a:bodyPr>
          <a:lstStyle/>
          <a:p>
            <a:r>
              <a:rPr lang="en-US" b="1" dirty="0">
                <a:latin typeface="+mn-lt"/>
              </a:rPr>
              <a:t>Practical Ideas for Responding to the Challenges of Teaching Middle School Math</a:t>
            </a:r>
          </a:p>
        </p:txBody>
      </p:sp>
      <p:sp>
        <p:nvSpPr>
          <p:cNvPr id="3" name="Subtitle 2">
            <a:extLst>
              <a:ext uri="{FF2B5EF4-FFF2-40B4-BE49-F238E27FC236}">
                <a16:creationId xmlns:a16="http://schemas.microsoft.com/office/drawing/2014/main" id="{621F962A-DCD3-FD24-C682-D97268696F8D}"/>
              </a:ext>
            </a:extLst>
          </p:cNvPr>
          <p:cNvSpPr>
            <a:spLocks noGrp="1"/>
          </p:cNvSpPr>
          <p:nvPr>
            <p:ph type="subTitle" idx="1"/>
          </p:nvPr>
        </p:nvSpPr>
        <p:spPr>
          <a:xfrm>
            <a:off x="1143000" y="3558778"/>
            <a:ext cx="6858000" cy="2918222"/>
          </a:xfrm>
        </p:spPr>
        <p:txBody>
          <a:bodyPr>
            <a:normAutofit fontScale="85000" lnSpcReduction="20000"/>
          </a:bodyPr>
          <a:lstStyle/>
          <a:p>
            <a:r>
              <a:rPr lang="en-US" b="1" dirty="0"/>
              <a:t>NH ASCD</a:t>
            </a:r>
          </a:p>
          <a:p>
            <a:r>
              <a:rPr lang="en-US" b="1" dirty="0"/>
              <a:t>March 22, 2024</a:t>
            </a:r>
          </a:p>
          <a:p>
            <a:endParaRPr lang="en-US" b="1" dirty="0"/>
          </a:p>
          <a:p>
            <a:r>
              <a:rPr lang="en-US" b="1" dirty="0"/>
              <a:t>Steve </a:t>
            </a:r>
            <a:r>
              <a:rPr lang="en-US" b="1" dirty="0" err="1"/>
              <a:t>Leinwand</a:t>
            </a:r>
            <a:endParaRPr lang="en-US" b="1" dirty="0"/>
          </a:p>
          <a:p>
            <a:r>
              <a:rPr lang="en-US" b="1" dirty="0"/>
              <a:t>American Institutes for Research</a:t>
            </a:r>
          </a:p>
          <a:p>
            <a:r>
              <a:rPr lang="en-US" b="1" dirty="0">
                <a:hlinkClick r:id="rId3"/>
              </a:rPr>
              <a:t>sleinwand@air.org</a:t>
            </a:r>
            <a:r>
              <a:rPr lang="en-US" b="1" dirty="0"/>
              <a:t>    </a:t>
            </a:r>
            <a:r>
              <a:rPr lang="en-US" b="1" dirty="0">
                <a:hlinkClick r:id="rId4"/>
              </a:rPr>
              <a:t>www.steveleinwand.com</a:t>
            </a:r>
            <a:r>
              <a:rPr lang="en-US" b="1" dirty="0"/>
              <a:t>  </a:t>
            </a:r>
          </a:p>
        </p:txBody>
      </p:sp>
      <p:sp>
        <p:nvSpPr>
          <p:cNvPr id="4" name="Slide Number Placeholder 3">
            <a:extLst>
              <a:ext uri="{FF2B5EF4-FFF2-40B4-BE49-F238E27FC236}">
                <a16:creationId xmlns:a16="http://schemas.microsoft.com/office/drawing/2014/main" id="{3E386E34-4BF8-9BE4-092F-F2C0EB1D46A0}"/>
              </a:ext>
            </a:extLst>
          </p:cNvPr>
          <p:cNvSpPr>
            <a:spLocks noGrp="1"/>
          </p:cNvSpPr>
          <p:nvPr>
            <p:ph type="sldNum" sz="quarter" idx="12"/>
          </p:nvPr>
        </p:nvSpPr>
        <p:spPr/>
        <p:txBody>
          <a:bodyPr/>
          <a:lstStyle/>
          <a:p>
            <a:fld id="{31C45B5D-5023-4636-80D6-D5759F87D754}" type="slidenum">
              <a:rPr lang="en-US" smtClean="0"/>
              <a:t>1</a:t>
            </a:fld>
            <a:endParaRPr lang="en-US"/>
          </a:p>
        </p:txBody>
      </p:sp>
    </p:spTree>
    <p:extLst>
      <p:ext uri="{BB962C8B-B14F-4D97-AF65-F5344CB8AC3E}">
        <p14:creationId xmlns:p14="http://schemas.microsoft.com/office/powerpoint/2010/main" val="400381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6    Exit Ticket</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Which of the following represent equivalent expressions?</a:t>
            </a:r>
          </a:p>
          <a:p>
            <a:pPr marL="0" indent="0">
              <a:buNone/>
            </a:pPr>
            <a:r>
              <a:rPr lang="en-US" b="1" dirty="0"/>
              <a:t>Explain or show your process of determining which expressions ARE equivalent.</a:t>
            </a:r>
          </a:p>
          <a:p>
            <a:pPr marL="0" indent="0">
              <a:buNone/>
            </a:pPr>
            <a:endParaRPr lang="en-US" b="1" dirty="0"/>
          </a:p>
          <a:p>
            <a:pPr marL="0" indent="0">
              <a:buNone/>
            </a:pPr>
            <a:r>
              <a:rPr lang="en-US" b="1" dirty="0"/>
              <a:t>Select all that apply:</a:t>
            </a:r>
          </a:p>
          <a:p>
            <a:pPr marL="0" indent="0">
              <a:buNone/>
            </a:pPr>
            <a:r>
              <a:rPr lang="en-US" b="1" dirty="0"/>
              <a:t>	a.  x + x + x + x = 4x</a:t>
            </a:r>
          </a:p>
          <a:p>
            <a:pPr marL="0" indent="0">
              <a:buNone/>
            </a:pPr>
            <a:r>
              <a:rPr lang="en-US" b="1" dirty="0"/>
              <a:t>	b. 15 y + 5x = 3(5y + x)</a:t>
            </a:r>
          </a:p>
          <a:p>
            <a:pPr marL="0" indent="0">
              <a:buNone/>
            </a:pPr>
            <a:r>
              <a:rPr lang="en-US" b="1" dirty="0"/>
              <a:t>	c. 6(2 + x) = 12 + 6</a:t>
            </a:r>
          </a:p>
          <a:p>
            <a:pPr marL="0" indent="0">
              <a:buNone/>
            </a:pPr>
            <a:r>
              <a:rPr lang="en-US" b="1" dirty="0"/>
              <a:t>	d. 3(x + y) = 3x + y</a:t>
            </a:r>
          </a:p>
        </p:txBody>
      </p:sp>
    </p:spTree>
    <p:extLst>
      <p:ext uri="{BB962C8B-B14F-4D97-AF65-F5344CB8AC3E}">
        <p14:creationId xmlns:p14="http://schemas.microsoft.com/office/powerpoint/2010/main" val="73409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3326" y="971550"/>
            <a:ext cx="8229600" cy="857250"/>
          </a:xfrm>
        </p:spPr>
        <p:txBody>
          <a:bodyPr>
            <a:normAutofit fontScale="90000"/>
          </a:bodyPr>
          <a:lstStyle/>
          <a:p>
            <a:pPr algn="ctr" eaLnBrk="1" hangingPunct="1"/>
            <a:r>
              <a:rPr lang="en-US" sz="3600" b="1" dirty="0">
                <a:ea typeface="ＭＳ Ｐゴシック" pitchFamily="34" charset="-128"/>
              </a:rPr>
              <a:t>Your turn:  One by one, where did each of these live in this lesson?</a:t>
            </a:r>
          </a:p>
        </p:txBody>
      </p:sp>
      <p:sp>
        <p:nvSpPr>
          <p:cNvPr id="8195" name="Rectangle 3"/>
          <p:cNvSpPr>
            <a:spLocks noGrp="1" noChangeArrowheads="1"/>
          </p:cNvSpPr>
          <p:nvPr>
            <p:ph idx="1"/>
          </p:nvPr>
        </p:nvSpPr>
        <p:spPr>
          <a:xfrm>
            <a:off x="393326" y="1828800"/>
            <a:ext cx="8229600" cy="4724400"/>
          </a:xfrm>
        </p:spPr>
        <p:txBody>
          <a:bodyPr>
            <a:normAutofit fontScale="70000" lnSpcReduction="20000"/>
          </a:bodyPr>
          <a:lstStyle/>
          <a:p>
            <a:endParaRPr lang="en-US" b="1" dirty="0"/>
          </a:p>
          <a:p>
            <a:r>
              <a:rPr lang="en-US" b="1" dirty="0"/>
              <a:t>Establish mathematics </a:t>
            </a:r>
            <a:r>
              <a:rPr lang="en-US" b="1" u="sng" dirty="0"/>
              <a:t>goals</a:t>
            </a:r>
            <a:r>
              <a:rPr lang="en-US" b="1" dirty="0"/>
              <a:t> to focus learning. </a:t>
            </a:r>
          </a:p>
          <a:p>
            <a:r>
              <a:rPr lang="en-US" b="1" dirty="0"/>
              <a:t>Implement </a:t>
            </a:r>
            <a:r>
              <a:rPr lang="en-US" b="1" u="sng" dirty="0"/>
              <a:t>tasks</a:t>
            </a:r>
            <a:r>
              <a:rPr lang="en-US" b="1" dirty="0"/>
              <a:t> that promote reasoning and problem solving. </a:t>
            </a:r>
          </a:p>
          <a:p>
            <a:r>
              <a:rPr lang="en-US" b="1" dirty="0"/>
              <a:t>Use and connect mathematical </a:t>
            </a:r>
            <a:r>
              <a:rPr lang="en-US" b="1" u="sng" dirty="0"/>
              <a:t>representations</a:t>
            </a:r>
            <a:r>
              <a:rPr lang="en-US" b="1" dirty="0"/>
              <a:t>. </a:t>
            </a:r>
          </a:p>
          <a:p>
            <a:r>
              <a:rPr lang="en-US" b="1" dirty="0"/>
              <a:t>Facilitate meaningful mathematical </a:t>
            </a:r>
            <a:r>
              <a:rPr lang="en-US" b="1" u="sng" dirty="0"/>
              <a:t>discourse</a:t>
            </a:r>
            <a:r>
              <a:rPr lang="en-US" b="1" dirty="0"/>
              <a:t>. </a:t>
            </a:r>
          </a:p>
          <a:p>
            <a:r>
              <a:rPr lang="en-US" b="1" dirty="0"/>
              <a:t>Pose purposeful </a:t>
            </a:r>
            <a:r>
              <a:rPr lang="en-US" b="1" u="sng" dirty="0"/>
              <a:t>questions</a:t>
            </a:r>
            <a:r>
              <a:rPr lang="en-US" b="1" dirty="0"/>
              <a:t>. </a:t>
            </a:r>
          </a:p>
          <a:p>
            <a:r>
              <a:rPr lang="en-US" b="1" dirty="0"/>
              <a:t>Build procedural </a:t>
            </a:r>
            <a:r>
              <a:rPr lang="en-US" b="1" u="sng" dirty="0"/>
              <a:t>fluency from conceptual understanding</a:t>
            </a:r>
            <a:r>
              <a:rPr lang="en-US" b="1" dirty="0"/>
              <a:t>. </a:t>
            </a:r>
          </a:p>
          <a:p>
            <a:r>
              <a:rPr lang="en-US" b="1" dirty="0"/>
              <a:t>Support productive </a:t>
            </a:r>
            <a:r>
              <a:rPr lang="en-US" b="1" u="sng" dirty="0"/>
              <a:t>struggle</a:t>
            </a:r>
            <a:r>
              <a:rPr lang="en-US" b="1" dirty="0"/>
              <a:t> in learning mathematics. </a:t>
            </a:r>
          </a:p>
          <a:p>
            <a:r>
              <a:rPr lang="en-US" b="1" dirty="0"/>
              <a:t>Elicit and use </a:t>
            </a:r>
            <a:r>
              <a:rPr lang="en-US" b="1" u="sng" dirty="0"/>
              <a:t>evidence</a:t>
            </a:r>
            <a:r>
              <a:rPr lang="en-US" b="1" dirty="0"/>
              <a:t> of student thinking.</a:t>
            </a:r>
          </a:p>
          <a:p>
            <a:endParaRPr lang="en-US" b="1" dirty="0"/>
          </a:p>
          <a:p>
            <a:pPr marL="0" indent="0" algn="ctr">
              <a:buNone/>
            </a:pPr>
            <a:r>
              <a:rPr lang="en-US" b="1" dirty="0"/>
              <a:t>NCTM Principles to Actions:</a:t>
            </a:r>
          </a:p>
          <a:p>
            <a:pPr marL="0" indent="0" algn="ctr">
              <a:buNone/>
            </a:pPr>
            <a:r>
              <a:rPr lang="en-US" b="1" dirty="0"/>
              <a:t>The 8 Mathematics Teaching Practices</a:t>
            </a:r>
          </a:p>
        </p:txBody>
      </p:sp>
      <p:sp>
        <p:nvSpPr>
          <p:cNvPr id="2" name="Slide Number Placeholder 1"/>
          <p:cNvSpPr>
            <a:spLocks noGrp="1"/>
          </p:cNvSpPr>
          <p:nvPr>
            <p:ph type="sldNum" sz="quarter" idx="12"/>
          </p:nvPr>
        </p:nvSpPr>
        <p:spPr/>
        <p:txBody>
          <a:bodyPr/>
          <a:lstStyle/>
          <a:p>
            <a:pPr>
              <a:defRPr/>
            </a:pPr>
            <a:fld id="{C4B698D8-717F-438C-A743-70B6D2F75BA6}" type="slidenum">
              <a:rPr lang="en-US" smtClean="0"/>
              <a:pPr>
                <a:defRPr/>
              </a:pPr>
              <a:t>11</a:t>
            </a:fld>
            <a:endParaRPr lang="en-US" dirty="0"/>
          </a:p>
        </p:txBody>
      </p:sp>
    </p:spTree>
    <p:extLst>
      <p:ext uri="{BB962C8B-B14F-4D97-AF65-F5344CB8AC3E}">
        <p14:creationId xmlns:p14="http://schemas.microsoft.com/office/powerpoint/2010/main" val="6171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195">
                                            <p:txEl>
                                              <p:pRg st="7" end="7"/>
                                            </p:txEl>
                                          </p:spTgt>
                                        </p:tgtEl>
                                        <p:attrNameLst>
                                          <p:attrName>style.visibility</p:attrName>
                                        </p:attrNameLst>
                                      </p:cBhvr>
                                      <p:to>
                                        <p:strVal val="visible"/>
                                      </p:to>
                                    </p:set>
                                    <p:anim calcmode="lin" valueType="num">
                                      <p:cBhvr additive="base">
                                        <p:cTn id="43"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195">
                                            <p:txEl>
                                              <p:pRg st="8" end="8"/>
                                            </p:txEl>
                                          </p:spTgt>
                                        </p:tgtEl>
                                        <p:attrNameLst>
                                          <p:attrName>style.visibility</p:attrName>
                                        </p:attrNameLst>
                                      </p:cBhvr>
                                      <p:to>
                                        <p:strVal val="visible"/>
                                      </p:to>
                                    </p:set>
                                    <p:anim calcmode="lin" valueType="num">
                                      <p:cBhvr additive="base">
                                        <p:cTn id="49" dur="500" fill="hold"/>
                                        <p:tgtEl>
                                          <p:spTgt spid="819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195">
                                            <p:txEl>
                                              <p:pRg st="10" end="10"/>
                                            </p:txEl>
                                          </p:spTgt>
                                        </p:tgtEl>
                                        <p:attrNameLst>
                                          <p:attrName>style.visibility</p:attrName>
                                        </p:attrNameLst>
                                      </p:cBhvr>
                                      <p:to>
                                        <p:strVal val="visible"/>
                                      </p:to>
                                    </p:set>
                                    <p:anim calcmode="lin" valueType="num">
                                      <p:cBhvr additive="base">
                                        <p:cTn id="55" dur="500" fill="hold"/>
                                        <p:tgtEl>
                                          <p:spTgt spid="819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9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195">
                                            <p:txEl>
                                              <p:pRg st="11" end="11"/>
                                            </p:txEl>
                                          </p:spTgt>
                                        </p:tgtEl>
                                        <p:attrNameLst>
                                          <p:attrName>style.visibility</p:attrName>
                                        </p:attrNameLst>
                                      </p:cBhvr>
                                      <p:to>
                                        <p:strVal val="visible"/>
                                      </p:to>
                                    </p:set>
                                    <p:anim calcmode="lin" valueType="num">
                                      <p:cBhvr additive="base">
                                        <p:cTn id="61" dur="500" fill="hold"/>
                                        <p:tgtEl>
                                          <p:spTgt spid="8195">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19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a:p>
        </p:txBody>
      </p:sp>
      <p:sp>
        <p:nvSpPr>
          <p:cNvPr id="47107" name="Content Placeholder 2"/>
          <p:cNvSpPr>
            <a:spLocks noGrp="1"/>
          </p:cNvSpPr>
          <p:nvPr>
            <p:ph idx="1"/>
          </p:nvPr>
        </p:nvSpPr>
        <p:spPr/>
        <p:txBody>
          <a:bodyPr/>
          <a:lstStyle/>
          <a:p>
            <a:pPr marL="0" indent="0">
              <a:buNone/>
            </a:pPr>
            <a:endParaRPr lang="en-US" altLang="en-US" sz="1519" b="1" dirty="0"/>
          </a:p>
          <a:p>
            <a:pPr marL="0" indent="0">
              <a:buNone/>
            </a:pPr>
            <a:endParaRPr lang="en-US" altLang="en-US" sz="1519" b="1" dirty="0"/>
          </a:p>
          <a:p>
            <a:pPr marL="0" indent="0">
              <a:buNone/>
            </a:pPr>
            <a:r>
              <a:rPr lang="en-US" altLang="en-US" sz="2475" b="1" dirty="0"/>
              <a:t>Turn and Talk:   What made this lesson effective?</a:t>
            </a:r>
          </a:p>
        </p:txBody>
      </p:sp>
    </p:spTree>
    <p:extLst>
      <p:ext uri="{BB962C8B-B14F-4D97-AF65-F5344CB8AC3E}">
        <p14:creationId xmlns:p14="http://schemas.microsoft.com/office/powerpoint/2010/main" val="342611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dirty="0">
                <a:latin typeface="+mn-lt"/>
              </a:rPr>
              <a:t>Elements of Quality</a:t>
            </a:r>
          </a:p>
        </p:txBody>
      </p:sp>
      <p:sp>
        <p:nvSpPr>
          <p:cNvPr id="3" name="Content Placeholder 2"/>
          <p:cNvSpPr>
            <a:spLocks noGrp="1"/>
          </p:cNvSpPr>
          <p:nvPr>
            <p:ph idx="1"/>
          </p:nvPr>
        </p:nvSpPr>
        <p:spPr>
          <a:xfrm>
            <a:off x="914400" y="1371600"/>
            <a:ext cx="7467600" cy="5334000"/>
          </a:xfrm>
        </p:spPr>
        <p:txBody>
          <a:bodyPr>
            <a:normAutofit fontScale="70000" lnSpcReduction="20000"/>
          </a:bodyPr>
          <a:lstStyle/>
          <a:p>
            <a:pPr>
              <a:defRPr/>
            </a:pPr>
            <a:r>
              <a:rPr lang="en-US" sz="3400" b="1" dirty="0"/>
              <a:t>Clarity of goals (not Lesson 4.5 or pages 214-217)</a:t>
            </a:r>
          </a:p>
          <a:p>
            <a:pPr>
              <a:defRPr/>
            </a:pPr>
            <a:r>
              <a:rPr lang="en-US" sz="3400" b="1" dirty="0"/>
              <a:t>Context (not naked)</a:t>
            </a:r>
          </a:p>
          <a:p>
            <a:pPr>
              <a:defRPr/>
            </a:pPr>
            <a:r>
              <a:rPr lang="en-US" sz="3400" b="1" dirty="0"/>
              <a:t>Rich tasks (not exercises)</a:t>
            </a:r>
          </a:p>
          <a:p>
            <a:pPr>
              <a:defRPr/>
            </a:pPr>
            <a:r>
              <a:rPr lang="en-US" sz="3400" b="1" dirty="0"/>
              <a:t>Focused intentional questions (not punting)</a:t>
            </a:r>
          </a:p>
          <a:p>
            <a:pPr>
              <a:defRPr/>
            </a:pPr>
            <a:r>
              <a:rPr lang="en-US" sz="3400" b="1" dirty="0"/>
              <a:t>Opportunities for discourse (not just telling)</a:t>
            </a:r>
          </a:p>
          <a:p>
            <a:pPr>
              <a:defRPr/>
            </a:pPr>
            <a:r>
              <a:rPr lang="en-US" sz="3400" b="1" dirty="0"/>
              <a:t>Gradual release (not just a dumping)</a:t>
            </a:r>
          </a:p>
          <a:p>
            <a:pPr>
              <a:defRPr/>
            </a:pPr>
            <a:r>
              <a:rPr lang="en-US" sz="3400" b="1" dirty="0"/>
              <a:t>Multiple representations (not one way)</a:t>
            </a:r>
          </a:p>
          <a:p>
            <a:pPr>
              <a:defRPr/>
            </a:pPr>
            <a:r>
              <a:rPr lang="en-US" sz="3400" b="1" dirty="0"/>
              <a:t>Alternative approaches (not one way)</a:t>
            </a:r>
          </a:p>
          <a:p>
            <a:pPr>
              <a:defRPr/>
            </a:pPr>
            <a:r>
              <a:rPr lang="en-US" sz="3400" b="1" dirty="0"/>
              <a:t>Explanations and justifications (not just answers)</a:t>
            </a:r>
          </a:p>
          <a:p>
            <a:pPr>
              <a:defRPr/>
            </a:pPr>
            <a:r>
              <a:rPr lang="en-US" sz="3400" b="1" dirty="0"/>
              <a:t>Common errors and misconceptions (not just right correct approaches)</a:t>
            </a:r>
          </a:p>
          <a:p>
            <a:pPr>
              <a:defRPr/>
            </a:pPr>
            <a:r>
              <a:rPr lang="en-US" sz="3400" b="1" dirty="0"/>
              <a:t>Sense-making by students (not lecture)</a:t>
            </a:r>
          </a:p>
          <a:p>
            <a:pPr>
              <a:defRPr/>
            </a:pPr>
            <a:r>
              <a:rPr lang="en-US" sz="3400" b="1" dirty="0"/>
              <a:t>Evidence (not I taught it and let the chips….)</a:t>
            </a:r>
          </a:p>
          <a:p>
            <a:pPr>
              <a:defRPr/>
            </a:pPr>
            <a:endParaRPr lang="en-US" b="1" dirty="0"/>
          </a:p>
          <a:p>
            <a:pPr>
              <a:defRPr/>
            </a:pPr>
            <a:endParaRPr lang="en-US" b="1" dirty="0"/>
          </a:p>
        </p:txBody>
      </p:sp>
    </p:spTree>
    <p:extLst>
      <p:ext uri="{BB962C8B-B14F-4D97-AF65-F5344CB8AC3E}">
        <p14:creationId xmlns:p14="http://schemas.microsoft.com/office/powerpoint/2010/main" val="189276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3BD0-E4A0-12CC-E3BD-ED1E3E8C77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F71C4E-C98A-77DB-6214-BB75BA8B76A1}"/>
              </a:ext>
            </a:extLst>
          </p:cNvPr>
          <p:cNvSpPr>
            <a:spLocks noGrp="1"/>
          </p:cNvSpPr>
          <p:nvPr>
            <p:ph idx="1"/>
          </p:nvPr>
        </p:nvSpPr>
        <p:spPr/>
        <p:txBody>
          <a:bodyPr/>
          <a:lstStyle/>
          <a:p>
            <a:pPr marL="0" indent="0" algn="ctr">
              <a:buNone/>
            </a:pPr>
            <a:r>
              <a:rPr lang="en-US" sz="6600" b="1" dirty="0"/>
              <a:t>    And now we’re off to Grade 8.</a:t>
            </a:r>
          </a:p>
          <a:p>
            <a:pPr marL="0" indent="0" algn="ctr">
              <a:buNone/>
            </a:pPr>
            <a:r>
              <a:rPr lang="en-US" sz="6600" b="1" dirty="0"/>
              <a:t>You choose:</a:t>
            </a:r>
          </a:p>
        </p:txBody>
      </p:sp>
      <p:sp>
        <p:nvSpPr>
          <p:cNvPr id="4" name="Slide Number Placeholder 3">
            <a:extLst>
              <a:ext uri="{FF2B5EF4-FFF2-40B4-BE49-F238E27FC236}">
                <a16:creationId xmlns:a16="http://schemas.microsoft.com/office/drawing/2014/main" id="{74CEC981-8980-7746-2BD8-402B7F1F0CE4}"/>
              </a:ext>
            </a:extLst>
          </p:cNvPr>
          <p:cNvSpPr>
            <a:spLocks noGrp="1"/>
          </p:cNvSpPr>
          <p:nvPr>
            <p:ph type="sldNum" sz="quarter" idx="12"/>
          </p:nvPr>
        </p:nvSpPr>
        <p:spPr/>
        <p:txBody>
          <a:bodyPr/>
          <a:lstStyle/>
          <a:p>
            <a:pPr>
              <a:defRPr/>
            </a:pPr>
            <a:fld id="{1FC90162-1F57-4D33-8186-816C404A8A7F}" type="slidenum">
              <a:rPr lang="en-US" smtClean="0"/>
              <a:pPr>
                <a:defRPr/>
              </a:pPr>
              <a:t>14</a:t>
            </a:fld>
            <a:endParaRPr lang="en-US"/>
          </a:p>
        </p:txBody>
      </p:sp>
    </p:spTree>
    <p:extLst>
      <p:ext uri="{BB962C8B-B14F-4D97-AF65-F5344CB8AC3E}">
        <p14:creationId xmlns:p14="http://schemas.microsoft.com/office/powerpoint/2010/main" val="157173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B536-B2CC-4495-AAE9-F953995150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17BEF6-4A6E-4158-B89B-62A0E7562BAB}"/>
              </a:ext>
            </a:extLst>
          </p:cNvPr>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rot="5400000">
            <a:off x="250901" y="1166697"/>
            <a:ext cx="4859144" cy="4641696"/>
          </a:xfrm>
          <a:prstGeom prst="rect">
            <a:avLst/>
          </a:prstGeom>
          <a:noFill/>
          <a:ln>
            <a:noFill/>
          </a:ln>
        </p:spPr>
      </p:pic>
      <p:sp>
        <p:nvSpPr>
          <p:cNvPr id="5" name="TextBox 4">
            <a:extLst>
              <a:ext uri="{FF2B5EF4-FFF2-40B4-BE49-F238E27FC236}">
                <a16:creationId xmlns:a16="http://schemas.microsoft.com/office/drawing/2014/main" id="{5BCAC55E-C36E-4A76-A3BC-C667D147648C}"/>
              </a:ext>
            </a:extLst>
          </p:cNvPr>
          <p:cNvSpPr txBox="1"/>
          <p:nvPr/>
        </p:nvSpPr>
        <p:spPr>
          <a:xfrm>
            <a:off x="5411941" y="1131094"/>
            <a:ext cx="3019193" cy="5262979"/>
          </a:xfrm>
          <a:prstGeom prst="rect">
            <a:avLst/>
          </a:prstGeom>
          <a:noFill/>
        </p:spPr>
        <p:txBody>
          <a:bodyPr wrap="square" rtlCol="0">
            <a:spAutoFit/>
          </a:bodyPr>
          <a:lstStyle/>
          <a:p>
            <a:r>
              <a:rPr lang="en-US" sz="2400" dirty="0"/>
              <a:t>How does this humanize?</a:t>
            </a:r>
          </a:p>
          <a:p>
            <a:endParaRPr lang="en-US" sz="2400" dirty="0"/>
          </a:p>
          <a:p>
            <a:r>
              <a:rPr lang="en-US" sz="2400" dirty="0"/>
              <a:t>How does this invigorate?</a:t>
            </a:r>
          </a:p>
          <a:p>
            <a:endParaRPr lang="en-US" sz="2400" dirty="0"/>
          </a:p>
          <a:p>
            <a:r>
              <a:rPr lang="en-US" sz="2400" dirty="0"/>
              <a:t>How is this any different from the square root algorithm that no one misses?</a:t>
            </a:r>
          </a:p>
          <a:p>
            <a:endParaRPr lang="en-US" sz="2400" dirty="0"/>
          </a:p>
          <a:p>
            <a:r>
              <a:rPr lang="en-US" sz="2400" dirty="0"/>
              <a:t>For many it deadens.</a:t>
            </a:r>
          </a:p>
        </p:txBody>
      </p:sp>
    </p:spTree>
    <p:extLst>
      <p:ext uri="{BB962C8B-B14F-4D97-AF65-F5344CB8AC3E}">
        <p14:creationId xmlns:p14="http://schemas.microsoft.com/office/powerpoint/2010/main" val="34677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4979-6D74-4F85-A3E4-A2409D14C92A}"/>
              </a:ext>
            </a:extLst>
          </p:cNvPr>
          <p:cNvSpPr>
            <a:spLocks noGrp="1"/>
          </p:cNvSpPr>
          <p:nvPr>
            <p:ph type="title"/>
          </p:nvPr>
        </p:nvSpPr>
        <p:spPr>
          <a:xfrm>
            <a:off x="771525" y="1010390"/>
            <a:ext cx="2352675" cy="3232753"/>
          </a:xfrm>
          <a:noFill/>
        </p:spPr>
        <p:txBody>
          <a:bodyPr vert="horz" wrap="square" lIns="68580" tIns="34290" rIns="68580" bIns="34290" numCol="1" rtlCol="0" anchor="ctr" anchorCtr="0" compatLnSpc="1">
            <a:prstTxWarp prst="textNoShape">
              <a:avLst/>
            </a:prstTxWarp>
            <a:normAutofit/>
          </a:bodyPr>
          <a:lstStyle/>
          <a:p>
            <a:pPr algn="ctr"/>
            <a:r>
              <a:rPr lang="en-US" sz="2700" b="1" kern="1200" dirty="0">
                <a:solidFill>
                  <a:schemeClr val="tx1"/>
                </a:solidFill>
              </a:rPr>
              <a:t>Alternatively:</a:t>
            </a:r>
          </a:p>
        </p:txBody>
      </p:sp>
      <p:pic>
        <p:nvPicPr>
          <p:cNvPr id="4" name="Content Placeholder 3">
            <a:extLst>
              <a:ext uri="{FF2B5EF4-FFF2-40B4-BE49-F238E27FC236}">
                <a16:creationId xmlns:a16="http://schemas.microsoft.com/office/drawing/2014/main" id="{8F3DBD05-44F1-4FB1-AF95-49C921A02C77}"/>
              </a:ext>
            </a:extLst>
          </p:cNvPr>
          <p:cNvPicPr>
            <a:picLocks noGrp="1"/>
          </p:cNvPicPr>
          <p:nvPr>
            <p:ph idx="1"/>
          </p:nvPr>
        </p:nvPicPr>
        <p:blipFill>
          <a:blip r:embed="rId2" r:link="rId3" cstate="print">
            <a:extLst>
              <a:ext uri="{28A0092B-C50C-407E-A947-70E740481C1C}">
                <a14:useLocalDpi xmlns:a14="http://schemas.microsoft.com/office/drawing/2010/main" val="0"/>
              </a:ext>
            </a:extLst>
          </a:blip>
          <a:stretch>
            <a:fillRect/>
          </a:stretch>
        </p:blipFill>
        <p:spPr bwMode="auto">
          <a:xfrm>
            <a:off x="3657600" y="1226120"/>
            <a:ext cx="5136983" cy="6759452"/>
          </a:xfrm>
          <a:prstGeom prst="rect">
            <a:avLst/>
          </a:prstGeom>
          <a:noFill/>
        </p:spPr>
      </p:pic>
      <p:sp>
        <p:nvSpPr>
          <p:cNvPr id="3" name="TextBox 2">
            <a:extLst>
              <a:ext uri="{FF2B5EF4-FFF2-40B4-BE49-F238E27FC236}">
                <a16:creationId xmlns:a16="http://schemas.microsoft.com/office/drawing/2014/main" id="{2696ED39-E425-4963-9F66-6C3D6E0FCFB2}"/>
              </a:ext>
            </a:extLst>
          </p:cNvPr>
          <p:cNvSpPr txBox="1"/>
          <p:nvPr/>
        </p:nvSpPr>
        <p:spPr>
          <a:xfrm>
            <a:off x="218471" y="4605846"/>
            <a:ext cx="3570075" cy="1477328"/>
          </a:xfrm>
          <a:prstGeom prst="rect">
            <a:avLst/>
          </a:prstGeom>
          <a:noFill/>
        </p:spPr>
        <p:txBody>
          <a:bodyPr wrap="square" rtlCol="0">
            <a:spAutoFit/>
          </a:bodyPr>
          <a:lstStyle/>
          <a:p>
            <a:r>
              <a:rPr lang="en-US" dirty="0"/>
              <a:t>It enlivens.  It humanizes.</a:t>
            </a:r>
          </a:p>
          <a:p>
            <a:r>
              <a:rPr lang="en-US" dirty="0"/>
              <a:t>It invites interest.  And it is fundamentally mathematical -  </a:t>
            </a:r>
          </a:p>
          <a:p>
            <a:r>
              <a:rPr lang="en-US" dirty="0"/>
              <a:t>not as enrichment, </a:t>
            </a:r>
          </a:p>
          <a:p>
            <a:r>
              <a:rPr lang="en-US" dirty="0"/>
              <a:t>but as core instruction.</a:t>
            </a:r>
          </a:p>
        </p:txBody>
      </p:sp>
    </p:spTree>
    <p:extLst>
      <p:ext uri="{BB962C8B-B14F-4D97-AF65-F5344CB8AC3E}">
        <p14:creationId xmlns:p14="http://schemas.microsoft.com/office/powerpoint/2010/main" val="14900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7499-0A4A-19E1-5AA2-B984B9349E8C}"/>
              </a:ext>
            </a:extLst>
          </p:cNvPr>
          <p:cNvSpPr>
            <a:spLocks noGrp="1"/>
          </p:cNvSpPr>
          <p:nvPr>
            <p:ph type="title"/>
          </p:nvPr>
        </p:nvSpPr>
        <p:spPr/>
        <p:txBody>
          <a:bodyPr/>
          <a:lstStyle/>
          <a:p>
            <a:pPr algn="l"/>
            <a:r>
              <a:rPr lang="en-US" b="1" dirty="0"/>
              <a:t>So Middle School:</a:t>
            </a:r>
          </a:p>
        </p:txBody>
      </p:sp>
      <p:sp>
        <p:nvSpPr>
          <p:cNvPr id="3" name="Content Placeholder 2">
            <a:extLst>
              <a:ext uri="{FF2B5EF4-FFF2-40B4-BE49-F238E27FC236}">
                <a16:creationId xmlns:a16="http://schemas.microsoft.com/office/drawing/2014/main" id="{21010274-953D-B3B7-02E3-249D512B5C3A}"/>
              </a:ext>
            </a:extLst>
          </p:cNvPr>
          <p:cNvSpPr>
            <a:spLocks noGrp="1"/>
          </p:cNvSpPr>
          <p:nvPr>
            <p:ph idx="1"/>
          </p:nvPr>
        </p:nvSpPr>
        <p:spPr>
          <a:xfrm>
            <a:off x="304800" y="1600200"/>
            <a:ext cx="8382000" cy="4525963"/>
          </a:xfrm>
        </p:spPr>
        <p:txBody>
          <a:bodyPr/>
          <a:lstStyle/>
          <a:p>
            <a:r>
              <a:rPr lang="en-US" b="1" dirty="0"/>
              <a:t>The critical middle – when it works vs. when it doesn’t work</a:t>
            </a:r>
          </a:p>
          <a:p>
            <a:r>
              <a:rPr lang="en-US" b="1" dirty="0"/>
              <a:t>The particularly essential role of grade 6</a:t>
            </a:r>
          </a:p>
          <a:p>
            <a:r>
              <a:rPr lang="en-US" b="1" dirty="0"/>
              <a:t>Engagement</a:t>
            </a:r>
          </a:p>
          <a:p>
            <a:r>
              <a:rPr lang="en-US" b="1" dirty="0"/>
              <a:t>Discourse</a:t>
            </a:r>
          </a:p>
          <a:p>
            <a:r>
              <a:rPr lang="en-US" b="1" dirty="0"/>
              <a:t>Our questions</a:t>
            </a:r>
          </a:p>
          <a:p>
            <a:r>
              <a:rPr lang="en-US" b="1" dirty="0"/>
              <a:t>Tasks of value and interest</a:t>
            </a:r>
          </a:p>
          <a:p>
            <a:r>
              <a:rPr lang="en-US" b="1" dirty="0"/>
              <a:t>Fun!!!!</a:t>
            </a:r>
          </a:p>
        </p:txBody>
      </p:sp>
      <p:sp>
        <p:nvSpPr>
          <p:cNvPr id="4" name="Slide Number Placeholder 3">
            <a:extLst>
              <a:ext uri="{FF2B5EF4-FFF2-40B4-BE49-F238E27FC236}">
                <a16:creationId xmlns:a16="http://schemas.microsoft.com/office/drawing/2014/main" id="{EEE54857-6FFC-1562-A390-5CE31FC0B2F0}"/>
              </a:ext>
            </a:extLst>
          </p:cNvPr>
          <p:cNvSpPr>
            <a:spLocks noGrp="1"/>
          </p:cNvSpPr>
          <p:nvPr>
            <p:ph type="sldNum" sz="quarter" idx="12"/>
          </p:nvPr>
        </p:nvSpPr>
        <p:spPr/>
        <p:txBody>
          <a:bodyPr/>
          <a:lstStyle/>
          <a:p>
            <a:pPr>
              <a:defRPr/>
            </a:pPr>
            <a:fld id="{1FC90162-1F57-4D33-8186-816C404A8A7F}" type="slidenum">
              <a:rPr lang="en-US" smtClean="0"/>
              <a:pPr>
                <a:defRPr/>
              </a:pPr>
              <a:t>17</a:t>
            </a:fld>
            <a:endParaRPr lang="en-US"/>
          </a:p>
        </p:txBody>
      </p:sp>
    </p:spTree>
    <p:extLst>
      <p:ext uri="{BB962C8B-B14F-4D97-AF65-F5344CB8AC3E}">
        <p14:creationId xmlns:p14="http://schemas.microsoft.com/office/powerpoint/2010/main" val="33213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8756-541C-D5F8-856E-7FE5FEAF6E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2CD928-FF9C-1AD2-4889-554AE2DB1C2C}"/>
              </a:ext>
            </a:extLst>
          </p:cNvPr>
          <p:cNvSpPr>
            <a:spLocks noGrp="1"/>
          </p:cNvSpPr>
          <p:nvPr>
            <p:ph idx="1"/>
          </p:nvPr>
        </p:nvSpPr>
        <p:spPr>
          <a:xfrm>
            <a:off x="457200" y="731838"/>
            <a:ext cx="8229600" cy="5394326"/>
          </a:xfrm>
        </p:spPr>
        <p:txBody>
          <a:bodyPr/>
          <a:lstStyle/>
          <a:p>
            <a:pPr marL="0" indent="0">
              <a:buNone/>
            </a:pPr>
            <a:r>
              <a:rPr lang="en-US" sz="2400" b="1" dirty="0"/>
              <a:t>With the Common Core, and its similar cousins, all of a sudden, to enable significant and appropriate algebra, geometry and statistics in grades 7 and 8, grade 6 has taken on critical importance as perhaps the most challenging and most impactful grade to teach in the entire preK12 curriculum. This is not because of too much content, in fact, there is enough time to do 6th grade right with 60 minutes per day, but because of the newness and complexity of so many of the grade 6 standards. Let me try to be more specific about both the context and the content.</a:t>
            </a:r>
          </a:p>
          <a:p>
            <a:pPr marL="0" indent="0">
              <a:buNone/>
            </a:pPr>
            <a:r>
              <a:rPr lang="en-US" sz="2400" b="1" dirty="0"/>
              <a:t>						www.steveleinwand.com/publications</a:t>
            </a:r>
          </a:p>
        </p:txBody>
      </p:sp>
      <p:sp>
        <p:nvSpPr>
          <p:cNvPr id="4" name="Slide Number Placeholder 3">
            <a:extLst>
              <a:ext uri="{FF2B5EF4-FFF2-40B4-BE49-F238E27FC236}">
                <a16:creationId xmlns:a16="http://schemas.microsoft.com/office/drawing/2014/main" id="{D91A7C0F-DD6F-0867-595C-1895D02AF054}"/>
              </a:ext>
            </a:extLst>
          </p:cNvPr>
          <p:cNvSpPr>
            <a:spLocks noGrp="1"/>
          </p:cNvSpPr>
          <p:nvPr>
            <p:ph type="sldNum" sz="quarter" idx="12"/>
          </p:nvPr>
        </p:nvSpPr>
        <p:spPr/>
        <p:txBody>
          <a:bodyPr/>
          <a:lstStyle/>
          <a:p>
            <a:pPr>
              <a:defRPr/>
            </a:pPr>
            <a:fld id="{1FC90162-1F57-4D33-8186-816C404A8A7F}" type="slidenum">
              <a:rPr lang="en-US" smtClean="0"/>
              <a:pPr>
                <a:defRPr/>
              </a:pPr>
              <a:t>18</a:t>
            </a:fld>
            <a:endParaRPr lang="en-US"/>
          </a:p>
        </p:txBody>
      </p:sp>
      <p:sp>
        <p:nvSpPr>
          <p:cNvPr id="5" name="Left Brace 4">
            <a:extLst>
              <a:ext uri="{FF2B5EF4-FFF2-40B4-BE49-F238E27FC236}">
                <a16:creationId xmlns:a16="http://schemas.microsoft.com/office/drawing/2014/main" id="{E33EB4AE-5C52-643C-5F84-F5C160FBF9F6}"/>
              </a:ext>
            </a:extLst>
          </p:cNvPr>
          <p:cNvSpPr/>
          <p:nvPr/>
        </p:nvSpPr>
        <p:spPr bwMode="auto">
          <a:xfrm>
            <a:off x="4572000" y="1295400"/>
            <a:ext cx="45719" cy="3048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9727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73A2-186A-5C00-2B79-832B6BD25059}"/>
              </a:ext>
            </a:extLst>
          </p:cNvPr>
          <p:cNvSpPr>
            <a:spLocks noGrp="1"/>
          </p:cNvSpPr>
          <p:nvPr>
            <p:ph type="title"/>
          </p:nvPr>
        </p:nvSpPr>
        <p:spPr/>
        <p:txBody>
          <a:bodyPr/>
          <a:lstStyle/>
          <a:p>
            <a:r>
              <a:rPr lang="en-US" b="1" dirty="0"/>
              <a:t>Grade 6</a:t>
            </a:r>
          </a:p>
        </p:txBody>
      </p:sp>
      <p:sp>
        <p:nvSpPr>
          <p:cNvPr id="3" name="Content Placeholder 2">
            <a:extLst>
              <a:ext uri="{FF2B5EF4-FFF2-40B4-BE49-F238E27FC236}">
                <a16:creationId xmlns:a16="http://schemas.microsoft.com/office/drawing/2014/main" id="{CE720C4E-ADEA-E1A0-CA1A-B71539958AE9}"/>
              </a:ext>
            </a:extLst>
          </p:cNvPr>
          <p:cNvSpPr>
            <a:spLocks noGrp="1"/>
          </p:cNvSpPr>
          <p:nvPr>
            <p:ph idx="1"/>
          </p:nvPr>
        </p:nvSpPr>
        <p:spPr>
          <a:xfrm>
            <a:off x="457200" y="1219200"/>
            <a:ext cx="8229600" cy="4906963"/>
          </a:xfrm>
        </p:spPr>
        <p:txBody>
          <a:bodyPr/>
          <a:lstStyle/>
          <a:p>
            <a:r>
              <a:rPr lang="en-US" b="1" dirty="0"/>
              <a:t>8 weeks on the culmination of arithmetic – fractions, decimals, problems, contexts, which operation and why, estimation</a:t>
            </a:r>
          </a:p>
          <a:p>
            <a:r>
              <a:rPr lang="en-US" b="1" dirty="0"/>
              <a:t>8 weeks on ratio and rate – multiplicative changes and applications</a:t>
            </a:r>
          </a:p>
          <a:p>
            <a:r>
              <a:rPr lang="en-US" b="1" dirty="0"/>
              <a:t>8 weeks on variables, expressions and equations and contexts</a:t>
            </a:r>
          </a:p>
          <a:p>
            <a:r>
              <a:rPr lang="en-US" b="1" dirty="0"/>
              <a:t>AND IF TIME: 4 weeks Stat and 4 weeks Geometry</a:t>
            </a:r>
          </a:p>
        </p:txBody>
      </p:sp>
      <p:sp>
        <p:nvSpPr>
          <p:cNvPr id="4" name="Slide Number Placeholder 3">
            <a:extLst>
              <a:ext uri="{FF2B5EF4-FFF2-40B4-BE49-F238E27FC236}">
                <a16:creationId xmlns:a16="http://schemas.microsoft.com/office/drawing/2014/main" id="{3E663102-903A-0587-0418-2F33CE2E917B}"/>
              </a:ext>
            </a:extLst>
          </p:cNvPr>
          <p:cNvSpPr>
            <a:spLocks noGrp="1"/>
          </p:cNvSpPr>
          <p:nvPr>
            <p:ph type="sldNum" sz="quarter" idx="12"/>
          </p:nvPr>
        </p:nvSpPr>
        <p:spPr/>
        <p:txBody>
          <a:bodyPr/>
          <a:lstStyle/>
          <a:p>
            <a:pPr>
              <a:defRPr/>
            </a:pPr>
            <a:fld id="{1FC90162-1F57-4D33-8186-816C404A8A7F}" type="slidenum">
              <a:rPr lang="en-US" smtClean="0"/>
              <a:pPr>
                <a:defRPr/>
              </a:pPr>
              <a:t>19</a:t>
            </a:fld>
            <a:endParaRPr lang="en-US"/>
          </a:p>
        </p:txBody>
      </p:sp>
    </p:spTree>
    <p:extLst>
      <p:ext uri="{BB962C8B-B14F-4D97-AF65-F5344CB8AC3E}">
        <p14:creationId xmlns:p14="http://schemas.microsoft.com/office/powerpoint/2010/main" val="291007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CA3B-F967-899A-BF58-C8064A09D1A2}"/>
              </a:ext>
            </a:extLst>
          </p:cNvPr>
          <p:cNvSpPr>
            <a:spLocks noGrp="1"/>
          </p:cNvSpPr>
          <p:nvPr>
            <p:ph type="title"/>
          </p:nvPr>
        </p:nvSpPr>
        <p:spPr/>
        <p:txBody>
          <a:bodyPr/>
          <a:lstStyle/>
          <a:p>
            <a:pPr algn="l"/>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8C2E3B-DDDF-6475-92A4-800878AAE9D6}"/>
              </a:ext>
            </a:extLst>
          </p:cNvPr>
          <p:cNvSpPr>
            <a:spLocks noGrp="1"/>
          </p:cNvSpPr>
          <p:nvPr>
            <p:ph idx="1"/>
          </p:nvPr>
        </p:nvSpPr>
        <p:spPr>
          <a:xfrm>
            <a:off x="457200" y="990600"/>
            <a:ext cx="8229600" cy="5135563"/>
          </a:xfrm>
        </p:spPr>
        <p:txBody>
          <a:bodyPr/>
          <a:lstStyle/>
          <a:p>
            <a:pPr marL="0" indent="0" algn="ctr">
              <a:buNone/>
            </a:pPr>
            <a:r>
              <a:rPr lang="en-US" sz="4800" b="1" dirty="0">
                <a:latin typeface="Arial" panose="020B0604020202020204" pitchFamily="34" charset="0"/>
                <a:cs typeface="Arial" panose="020B0604020202020204" pitchFamily="34" charset="0"/>
              </a:rPr>
              <a:t>Let’s see what it might look like and parse out what we observed.</a:t>
            </a:r>
          </a:p>
          <a:p>
            <a:pPr marL="0" indent="0" algn="ctr">
              <a:buNone/>
            </a:pPr>
            <a:r>
              <a:rPr lang="en-US" sz="4800" b="1" dirty="0">
                <a:latin typeface="Arial" panose="020B0604020202020204" pitchFamily="34" charset="0"/>
                <a:cs typeface="Arial" panose="020B0604020202020204" pitchFamily="34" charset="0"/>
              </a:rPr>
              <a:t>Then let’s move from 6-8 in general, to the curriculum, to assessment and back to instruction.</a:t>
            </a:r>
            <a:endParaRPr lang="en-US" sz="4800" dirty="0"/>
          </a:p>
        </p:txBody>
      </p:sp>
      <p:sp>
        <p:nvSpPr>
          <p:cNvPr id="4" name="Slide Number Placeholder 3">
            <a:extLst>
              <a:ext uri="{FF2B5EF4-FFF2-40B4-BE49-F238E27FC236}">
                <a16:creationId xmlns:a16="http://schemas.microsoft.com/office/drawing/2014/main" id="{11602B02-CCB8-D42F-B6C5-5ED0FD8C1B6F}"/>
              </a:ext>
            </a:extLst>
          </p:cNvPr>
          <p:cNvSpPr>
            <a:spLocks noGrp="1"/>
          </p:cNvSpPr>
          <p:nvPr>
            <p:ph type="sldNum" sz="quarter" idx="12"/>
          </p:nvPr>
        </p:nvSpPr>
        <p:spPr/>
        <p:txBody>
          <a:bodyPr/>
          <a:lstStyle/>
          <a:p>
            <a:pPr>
              <a:defRPr/>
            </a:pPr>
            <a:fld id="{1FC90162-1F57-4D33-8186-816C404A8A7F}" type="slidenum">
              <a:rPr lang="en-US" smtClean="0"/>
              <a:pPr>
                <a:defRPr/>
              </a:pPr>
              <a:t>2</a:t>
            </a:fld>
            <a:endParaRPr lang="en-US"/>
          </a:p>
        </p:txBody>
      </p:sp>
    </p:spTree>
    <p:extLst>
      <p:ext uri="{BB962C8B-B14F-4D97-AF65-F5344CB8AC3E}">
        <p14:creationId xmlns:p14="http://schemas.microsoft.com/office/powerpoint/2010/main" val="40482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73A2-186A-5C00-2B79-832B6BD25059}"/>
              </a:ext>
            </a:extLst>
          </p:cNvPr>
          <p:cNvSpPr>
            <a:spLocks noGrp="1"/>
          </p:cNvSpPr>
          <p:nvPr>
            <p:ph type="title"/>
          </p:nvPr>
        </p:nvSpPr>
        <p:spPr/>
        <p:txBody>
          <a:bodyPr/>
          <a:lstStyle/>
          <a:p>
            <a:r>
              <a:rPr lang="en-US" b="1" dirty="0"/>
              <a:t>Grade 7 </a:t>
            </a:r>
          </a:p>
        </p:txBody>
      </p:sp>
      <p:sp>
        <p:nvSpPr>
          <p:cNvPr id="3" name="Content Placeholder 2">
            <a:extLst>
              <a:ext uri="{FF2B5EF4-FFF2-40B4-BE49-F238E27FC236}">
                <a16:creationId xmlns:a16="http://schemas.microsoft.com/office/drawing/2014/main" id="{CE720C4E-ADEA-E1A0-CA1A-B71539958AE9}"/>
              </a:ext>
            </a:extLst>
          </p:cNvPr>
          <p:cNvSpPr>
            <a:spLocks noGrp="1"/>
          </p:cNvSpPr>
          <p:nvPr>
            <p:ph idx="1"/>
          </p:nvPr>
        </p:nvSpPr>
        <p:spPr>
          <a:xfrm>
            <a:off x="457200" y="1219200"/>
            <a:ext cx="8229600" cy="4906963"/>
          </a:xfrm>
        </p:spPr>
        <p:txBody>
          <a:bodyPr/>
          <a:lstStyle/>
          <a:p>
            <a:r>
              <a:rPr lang="en-US" b="1" dirty="0"/>
              <a:t>8 weeks on ratio, rate, proportion, percent</a:t>
            </a:r>
          </a:p>
          <a:p>
            <a:r>
              <a:rPr lang="en-US" b="1" dirty="0"/>
              <a:t>4 weeks on integers and rational numbers</a:t>
            </a:r>
          </a:p>
          <a:p>
            <a:r>
              <a:rPr lang="en-US" b="1" dirty="0"/>
              <a:t>8 weeks on algebra – variables, expressions and equations, linking the symbols to contexts</a:t>
            </a:r>
          </a:p>
          <a:p>
            <a:r>
              <a:rPr lang="en-US" b="1" dirty="0"/>
              <a:t>6 weeks on probability (review of fractions)</a:t>
            </a:r>
          </a:p>
          <a:p>
            <a:r>
              <a:rPr lang="en-US" b="1" dirty="0"/>
              <a:t>6 weeks on geometry</a:t>
            </a:r>
          </a:p>
        </p:txBody>
      </p:sp>
      <p:sp>
        <p:nvSpPr>
          <p:cNvPr id="4" name="Slide Number Placeholder 3">
            <a:extLst>
              <a:ext uri="{FF2B5EF4-FFF2-40B4-BE49-F238E27FC236}">
                <a16:creationId xmlns:a16="http://schemas.microsoft.com/office/drawing/2014/main" id="{3E663102-903A-0587-0418-2F33CE2E917B}"/>
              </a:ext>
            </a:extLst>
          </p:cNvPr>
          <p:cNvSpPr>
            <a:spLocks noGrp="1"/>
          </p:cNvSpPr>
          <p:nvPr>
            <p:ph type="sldNum" sz="quarter" idx="12"/>
          </p:nvPr>
        </p:nvSpPr>
        <p:spPr/>
        <p:txBody>
          <a:bodyPr/>
          <a:lstStyle/>
          <a:p>
            <a:pPr>
              <a:defRPr/>
            </a:pPr>
            <a:fld id="{1FC90162-1F57-4D33-8186-816C404A8A7F}" type="slidenum">
              <a:rPr lang="en-US" smtClean="0"/>
              <a:pPr>
                <a:defRPr/>
              </a:pPr>
              <a:t>20</a:t>
            </a:fld>
            <a:endParaRPr lang="en-US"/>
          </a:p>
        </p:txBody>
      </p:sp>
    </p:spTree>
    <p:extLst>
      <p:ext uri="{BB962C8B-B14F-4D97-AF65-F5344CB8AC3E}">
        <p14:creationId xmlns:p14="http://schemas.microsoft.com/office/powerpoint/2010/main" val="37349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73A2-186A-5C00-2B79-832B6BD25059}"/>
              </a:ext>
            </a:extLst>
          </p:cNvPr>
          <p:cNvSpPr>
            <a:spLocks noGrp="1"/>
          </p:cNvSpPr>
          <p:nvPr>
            <p:ph type="title"/>
          </p:nvPr>
        </p:nvSpPr>
        <p:spPr/>
        <p:txBody>
          <a:bodyPr/>
          <a:lstStyle/>
          <a:p>
            <a:r>
              <a:rPr lang="en-US" b="1" dirty="0"/>
              <a:t>Grade 8</a:t>
            </a:r>
          </a:p>
        </p:txBody>
      </p:sp>
      <p:sp>
        <p:nvSpPr>
          <p:cNvPr id="3" name="Content Placeholder 2">
            <a:extLst>
              <a:ext uri="{FF2B5EF4-FFF2-40B4-BE49-F238E27FC236}">
                <a16:creationId xmlns:a16="http://schemas.microsoft.com/office/drawing/2014/main" id="{CE720C4E-ADEA-E1A0-CA1A-B71539958AE9}"/>
              </a:ext>
            </a:extLst>
          </p:cNvPr>
          <p:cNvSpPr>
            <a:spLocks noGrp="1"/>
          </p:cNvSpPr>
          <p:nvPr>
            <p:ph idx="1"/>
          </p:nvPr>
        </p:nvSpPr>
        <p:spPr>
          <a:xfrm>
            <a:off x="457200" y="1219200"/>
            <a:ext cx="8229600" cy="4906963"/>
          </a:xfrm>
        </p:spPr>
        <p:txBody>
          <a:bodyPr/>
          <a:lstStyle/>
          <a:p>
            <a:r>
              <a:rPr lang="en-US" sz="3000" b="1" dirty="0"/>
              <a:t>12 weeks- Integers, linear equations, linear functions, systems of equations</a:t>
            </a:r>
          </a:p>
          <a:p>
            <a:r>
              <a:rPr lang="en-US" sz="3000" b="1" dirty="0"/>
              <a:t>6 weeks - Congruence and transformations</a:t>
            </a:r>
          </a:p>
          <a:p>
            <a:r>
              <a:rPr lang="en-US" sz="3000" b="1" dirty="0"/>
              <a:t>6 weeks Exponents, roots and Pythagoras</a:t>
            </a:r>
          </a:p>
          <a:p>
            <a:r>
              <a:rPr lang="en-US" sz="3000" b="1" dirty="0"/>
              <a:t>4 weeks - Volume/surface area – applications</a:t>
            </a:r>
          </a:p>
          <a:p>
            <a:r>
              <a:rPr lang="en-US" sz="3000" b="1" dirty="0"/>
              <a:t>4 weeks - Data representations and interpretation</a:t>
            </a:r>
          </a:p>
          <a:p>
            <a:r>
              <a:rPr lang="en-US" sz="3000" b="1" dirty="0"/>
              <a:t>4 weeks - Exponential change</a:t>
            </a:r>
          </a:p>
        </p:txBody>
      </p:sp>
      <p:sp>
        <p:nvSpPr>
          <p:cNvPr id="4" name="Slide Number Placeholder 3">
            <a:extLst>
              <a:ext uri="{FF2B5EF4-FFF2-40B4-BE49-F238E27FC236}">
                <a16:creationId xmlns:a16="http://schemas.microsoft.com/office/drawing/2014/main" id="{3E663102-903A-0587-0418-2F33CE2E917B}"/>
              </a:ext>
            </a:extLst>
          </p:cNvPr>
          <p:cNvSpPr>
            <a:spLocks noGrp="1"/>
          </p:cNvSpPr>
          <p:nvPr>
            <p:ph type="sldNum" sz="quarter" idx="12"/>
          </p:nvPr>
        </p:nvSpPr>
        <p:spPr/>
        <p:txBody>
          <a:bodyPr/>
          <a:lstStyle/>
          <a:p>
            <a:pPr>
              <a:defRPr/>
            </a:pPr>
            <a:fld id="{1FC90162-1F57-4D33-8186-816C404A8A7F}" type="slidenum">
              <a:rPr lang="en-US" smtClean="0"/>
              <a:pPr>
                <a:defRPr/>
              </a:pPr>
              <a:t>21</a:t>
            </a:fld>
            <a:endParaRPr lang="en-US"/>
          </a:p>
        </p:txBody>
      </p:sp>
    </p:spTree>
    <p:extLst>
      <p:ext uri="{BB962C8B-B14F-4D97-AF65-F5344CB8AC3E}">
        <p14:creationId xmlns:p14="http://schemas.microsoft.com/office/powerpoint/2010/main" val="39057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F5D2-07AF-DB00-725C-BEBCBE223179}"/>
              </a:ext>
            </a:extLst>
          </p:cNvPr>
          <p:cNvSpPr>
            <a:spLocks noGrp="1"/>
          </p:cNvSpPr>
          <p:nvPr>
            <p:ph type="title"/>
          </p:nvPr>
        </p:nvSpPr>
        <p:spPr/>
        <p:txBody>
          <a:bodyPr/>
          <a:lstStyle/>
          <a:p>
            <a:pPr algn="l"/>
            <a:r>
              <a:rPr lang="en-US" b="1" dirty="0">
                <a:latin typeface="+mn-lt"/>
              </a:rPr>
              <a:t>Assessment</a:t>
            </a:r>
          </a:p>
        </p:txBody>
      </p:sp>
      <p:sp>
        <p:nvSpPr>
          <p:cNvPr id="3" name="Content Placeholder 2">
            <a:extLst>
              <a:ext uri="{FF2B5EF4-FFF2-40B4-BE49-F238E27FC236}">
                <a16:creationId xmlns:a16="http://schemas.microsoft.com/office/drawing/2014/main" id="{F1D1852B-E3E7-883D-B3A5-1173C9E27CA7}"/>
              </a:ext>
            </a:extLst>
          </p:cNvPr>
          <p:cNvSpPr>
            <a:spLocks noGrp="1"/>
          </p:cNvSpPr>
          <p:nvPr>
            <p:ph idx="1"/>
          </p:nvPr>
        </p:nvSpPr>
        <p:spPr/>
        <p:txBody>
          <a:bodyPr/>
          <a:lstStyle/>
          <a:p>
            <a:r>
              <a:rPr lang="en-US" b="1" dirty="0"/>
              <a:t>We’ve got to focus on:</a:t>
            </a:r>
          </a:p>
          <a:p>
            <a:pPr lvl="1"/>
            <a:r>
              <a:rPr lang="en-US" b="1" dirty="0"/>
              <a:t>Daily formative assessment (exit tickets) that answer the question “To what degree did my students learn what they needed to learn today?”</a:t>
            </a:r>
          </a:p>
          <a:p>
            <a:pPr lvl="1"/>
            <a:r>
              <a:rPr lang="en-US" b="1" dirty="0"/>
              <a:t>Common, high quality, balanced unit assessments toward which we teach!!!</a:t>
            </a:r>
          </a:p>
        </p:txBody>
      </p:sp>
      <p:sp>
        <p:nvSpPr>
          <p:cNvPr id="4" name="Slide Number Placeholder 3">
            <a:extLst>
              <a:ext uri="{FF2B5EF4-FFF2-40B4-BE49-F238E27FC236}">
                <a16:creationId xmlns:a16="http://schemas.microsoft.com/office/drawing/2014/main" id="{CEF0ED02-D4BB-0E4E-ECD2-696D751E2C80}"/>
              </a:ext>
            </a:extLst>
          </p:cNvPr>
          <p:cNvSpPr>
            <a:spLocks noGrp="1"/>
          </p:cNvSpPr>
          <p:nvPr>
            <p:ph type="sldNum" sz="quarter" idx="12"/>
          </p:nvPr>
        </p:nvSpPr>
        <p:spPr/>
        <p:txBody>
          <a:bodyPr/>
          <a:lstStyle/>
          <a:p>
            <a:pPr>
              <a:defRPr/>
            </a:pPr>
            <a:fld id="{1FC90162-1F57-4D33-8186-816C404A8A7F}" type="slidenum">
              <a:rPr lang="en-US" smtClean="0"/>
              <a:pPr>
                <a:defRPr/>
              </a:pPr>
              <a:t>22</a:t>
            </a:fld>
            <a:endParaRPr lang="en-US"/>
          </a:p>
        </p:txBody>
      </p:sp>
    </p:spTree>
    <p:extLst>
      <p:ext uri="{BB962C8B-B14F-4D97-AF65-F5344CB8AC3E}">
        <p14:creationId xmlns:p14="http://schemas.microsoft.com/office/powerpoint/2010/main" val="355215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6B98-8D0B-58B0-A2DE-42F6FF19A08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5EE366-3013-4206-8B71-6B7E7B3A55FD}"/>
              </a:ext>
            </a:extLst>
          </p:cNvPr>
          <p:cNvSpPr>
            <a:spLocks noGrp="1"/>
          </p:cNvSpPr>
          <p:nvPr>
            <p:ph idx="1"/>
          </p:nvPr>
        </p:nvSpPr>
        <p:spPr/>
        <p:txBody>
          <a:bodyPr/>
          <a:lstStyle/>
          <a:p>
            <a:pPr marL="0" indent="0" algn="ctr">
              <a:buNone/>
            </a:pPr>
            <a:endParaRPr lang="en-US" sz="4000" b="1" dirty="0"/>
          </a:p>
          <a:p>
            <a:pPr marL="0" indent="0" algn="ctr">
              <a:buNone/>
            </a:pPr>
            <a:endParaRPr lang="en-US" sz="4000" b="1" dirty="0"/>
          </a:p>
          <a:p>
            <a:pPr marL="0" indent="0" algn="ctr">
              <a:buNone/>
            </a:pPr>
            <a:r>
              <a:rPr lang="en-US" sz="4800" b="1" dirty="0"/>
              <a:t>But it’s instruction silly!</a:t>
            </a:r>
          </a:p>
        </p:txBody>
      </p:sp>
      <p:sp>
        <p:nvSpPr>
          <p:cNvPr id="4" name="Slide Number Placeholder 3">
            <a:extLst>
              <a:ext uri="{FF2B5EF4-FFF2-40B4-BE49-F238E27FC236}">
                <a16:creationId xmlns:a16="http://schemas.microsoft.com/office/drawing/2014/main" id="{D7347A67-51CC-3EA7-0836-DC5CEFCD9002}"/>
              </a:ext>
            </a:extLst>
          </p:cNvPr>
          <p:cNvSpPr>
            <a:spLocks noGrp="1"/>
          </p:cNvSpPr>
          <p:nvPr>
            <p:ph type="sldNum" sz="quarter" idx="12"/>
          </p:nvPr>
        </p:nvSpPr>
        <p:spPr/>
        <p:txBody>
          <a:bodyPr/>
          <a:lstStyle/>
          <a:p>
            <a:pPr>
              <a:defRPr/>
            </a:pPr>
            <a:fld id="{1FC90162-1F57-4D33-8186-816C404A8A7F}" type="slidenum">
              <a:rPr lang="en-US" smtClean="0"/>
              <a:pPr>
                <a:defRPr/>
              </a:pPr>
              <a:t>23</a:t>
            </a:fld>
            <a:endParaRPr lang="en-US"/>
          </a:p>
        </p:txBody>
      </p:sp>
    </p:spTree>
    <p:extLst>
      <p:ext uri="{BB962C8B-B14F-4D97-AF65-F5344CB8AC3E}">
        <p14:creationId xmlns:p14="http://schemas.microsoft.com/office/powerpoint/2010/main" val="266399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DD11-A146-7189-D08F-09F65613C3BD}"/>
              </a:ext>
            </a:extLst>
          </p:cNvPr>
          <p:cNvSpPr>
            <a:spLocks noGrp="1"/>
          </p:cNvSpPr>
          <p:nvPr>
            <p:ph type="title"/>
          </p:nvPr>
        </p:nvSpPr>
        <p:spPr/>
        <p:txBody>
          <a:bodyPr/>
          <a:lstStyle/>
          <a:p>
            <a:r>
              <a:rPr lang="en-US" b="1" dirty="0"/>
              <a:t>One big thing to think about:</a:t>
            </a:r>
          </a:p>
        </p:txBody>
      </p:sp>
      <p:sp>
        <p:nvSpPr>
          <p:cNvPr id="3" name="Content Placeholder 2">
            <a:extLst>
              <a:ext uri="{FF2B5EF4-FFF2-40B4-BE49-F238E27FC236}">
                <a16:creationId xmlns:a16="http://schemas.microsoft.com/office/drawing/2014/main" id="{E2F626CC-2377-88A2-AC19-E8F0C03726E7}"/>
              </a:ext>
            </a:extLst>
          </p:cNvPr>
          <p:cNvSpPr>
            <a:spLocks noGrp="1"/>
          </p:cNvSpPr>
          <p:nvPr>
            <p:ph idx="1"/>
          </p:nvPr>
        </p:nvSpPr>
        <p:spPr>
          <a:xfrm>
            <a:off x="457200" y="1295400"/>
            <a:ext cx="8229600" cy="4830763"/>
          </a:xfrm>
        </p:spPr>
        <p:txBody>
          <a:bodyPr/>
          <a:lstStyle/>
          <a:p>
            <a:pPr marL="0" indent="0">
              <a:buNone/>
            </a:pPr>
            <a:r>
              <a:rPr lang="en-US" b="1" dirty="0"/>
              <a:t>Shifting SOME of who is doing the work and what maximizes learning?</a:t>
            </a:r>
          </a:p>
          <a:p>
            <a:pPr marL="0" indent="0">
              <a:buNone/>
            </a:pPr>
            <a:r>
              <a:rPr lang="en-US" b="1" dirty="0"/>
              <a:t>	</a:t>
            </a:r>
            <a:r>
              <a:rPr lang="en-US" sz="2400" b="1" dirty="0"/>
              <a:t>Showing?</a:t>
            </a:r>
          </a:p>
          <a:p>
            <a:pPr marL="0" indent="0">
              <a:buNone/>
            </a:pPr>
            <a:r>
              <a:rPr lang="en-US" sz="2400" b="1" dirty="0"/>
              <a:t>	Telling?</a:t>
            </a:r>
          </a:p>
          <a:p>
            <a:pPr marL="0" indent="0">
              <a:buNone/>
            </a:pPr>
            <a:r>
              <a:rPr lang="en-US" sz="2400" b="1" dirty="0"/>
              <a:t>	Practicing?     </a:t>
            </a:r>
          </a:p>
          <a:p>
            <a:pPr marL="0" indent="0">
              <a:buNone/>
            </a:pPr>
            <a:r>
              <a:rPr lang="en-US" b="1" dirty="0"/>
              <a:t>OR</a:t>
            </a:r>
          </a:p>
          <a:p>
            <a:pPr marL="0" indent="0">
              <a:buNone/>
            </a:pPr>
            <a:r>
              <a:rPr lang="en-US" b="1" dirty="0"/>
              <a:t>	</a:t>
            </a:r>
            <a:r>
              <a:rPr lang="en-US" sz="2400" b="1" dirty="0"/>
              <a:t>Student engagement driven by our tasks</a:t>
            </a:r>
          </a:p>
          <a:p>
            <a:pPr marL="0" indent="0">
              <a:buNone/>
            </a:pPr>
            <a:r>
              <a:rPr lang="en-US" sz="2400" b="1" dirty="0"/>
              <a:t>	Student discourse driven by our questions</a:t>
            </a:r>
          </a:p>
          <a:p>
            <a:pPr marL="0" indent="0">
              <a:buNone/>
            </a:pPr>
            <a:r>
              <a:rPr lang="en-US" sz="2400" b="1" dirty="0"/>
              <a:t>	Whiteboards</a:t>
            </a:r>
          </a:p>
          <a:p>
            <a:pPr marL="0" indent="0">
              <a:buNone/>
            </a:pPr>
            <a:r>
              <a:rPr lang="en-US" sz="2400" b="1" dirty="0"/>
              <a:t>	Pairs</a:t>
            </a:r>
          </a:p>
          <a:p>
            <a:pPr marL="0" indent="0">
              <a:buNone/>
            </a:pPr>
            <a:r>
              <a:rPr lang="en-US" sz="2400" b="1" dirty="0"/>
              <a:t>	Feedback</a:t>
            </a:r>
          </a:p>
          <a:p>
            <a:pPr marL="0" indent="0">
              <a:buNone/>
            </a:pPr>
            <a:r>
              <a:rPr lang="en-US" sz="2400" b="1" dirty="0"/>
              <a:t>	</a:t>
            </a:r>
            <a:endParaRPr lang="en-US" b="1" dirty="0"/>
          </a:p>
        </p:txBody>
      </p:sp>
      <p:sp>
        <p:nvSpPr>
          <p:cNvPr id="4" name="Slide Number Placeholder 3">
            <a:extLst>
              <a:ext uri="{FF2B5EF4-FFF2-40B4-BE49-F238E27FC236}">
                <a16:creationId xmlns:a16="http://schemas.microsoft.com/office/drawing/2014/main" id="{4F0193E8-E001-BB32-11AC-972515D7B247}"/>
              </a:ext>
            </a:extLst>
          </p:cNvPr>
          <p:cNvSpPr>
            <a:spLocks noGrp="1"/>
          </p:cNvSpPr>
          <p:nvPr>
            <p:ph type="sldNum" sz="quarter" idx="12"/>
          </p:nvPr>
        </p:nvSpPr>
        <p:spPr/>
        <p:txBody>
          <a:bodyPr/>
          <a:lstStyle/>
          <a:p>
            <a:pPr>
              <a:defRPr/>
            </a:pPr>
            <a:fld id="{1FC90162-1F57-4D33-8186-816C404A8A7F}" type="slidenum">
              <a:rPr lang="en-US" smtClean="0"/>
              <a:pPr>
                <a:defRPr/>
              </a:pPr>
              <a:t>24</a:t>
            </a:fld>
            <a:endParaRPr lang="en-US"/>
          </a:p>
        </p:txBody>
      </p:sp>
    </p:spTree>
    <p:extLst>
      <p:ext uri="{BB962C8B-B14F-4D97-AF65-F5344CB8AC3E}">
        <p14:creationId xmlns:p14="http://schemas.microsoft.com/office/powerpoint/2010/main" val="32749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AF80-89CC-8F30-7A3E-07236D265915}"/>
              </a:ext>
            </a:extLst>
          </p:cNvPr>
          <p:cNvSpPr>
            <a:spLocks noGrp="1"/>
          </p:cNvSpPr>
          <p:nvPr>
            <p:ph type="title"/>
          </p:nvPr>
        </p:nvSpPr>
        <p:spPr/>
        <p:txBody>
          <a:bodyPr/>
          <a:lstStyle/>
          <a:p>
            <a:pPr algn="l"/>
            <a:r>
              <a:rPr lang="en-US" b="1" dirty="0"/>
              <a:t>Lesson Chunking</a:t>
            </a:r>
          </a:p>
        </p:txBody>
      </p:sp>
      <p:sp>
        <p:nvSpPr>
          <p:cNvPr id="3" name="Content Placeholder 2">
            <a:extLst>
              <a:ext uri="{FF2B5EF4-FFF2-40B4-BE49-F238E27FC236}">
                <a16:creationId xmlns:a16="http://schemas.microsoft.com/office/drawing/2014/main" id="{DD90F954-9D24-DB7F-8B3A-51BF01CD4F0A}"/>
              </a:ext>
            </a:extLst>
          </p:cNvPr>
          <p:cNvSpPr>
            <a:spLocks noGrp="1"/>
          </p:cNvSpPr>
          <p:nvPr>
            <p:ph idx="1"/>
          </p:nvPr>
        </p:nvSpPr>
        <p:spPr/>
        <p:txBody>
          <a:bodyPr/>
          <a:lstStyle/>
          <a:p>
            <a:r>
              <a:rPr lang="en-US" b="1" dirty="0"/>
              <a:t>To promote engagement and maintain interest</a:t>
            </a:r>
          </a:p>
          <a:p>
            <a:pPr lvl="1"/>
            <a:r>
              <a:rPr lang="en-US" b="1" dirty="0"/>
              <a:t>¼ individual</a:t>
            </a:r>
          </a:p>
          <a:p>
            <a:pPr lvl="1"/>
            <a:r>
              <a:rPr lang="en-US" b="1" dirty="0"/>
              <a:t>½ group</a:t>
            </a:r>
          </a:p>
          <a:p>
            <a:pPr lvl="1"/>
            <a:r>
              <a:rPr lang="en-US" b="1" dirty="0"/>
              <a:t>¼ whole class – often early and late!</a:t>
            </a:r>
          </a:p>
        </p:txBody>
      </p:sp>
      <p:sp>
        <p:nvSpPr>
          <p:cNvPr id="4" name="Slide Number Placeholder 3">
            <a:extLst>
              <a:ext uri="{FF2B5EF4-FFF2-40B4-BE49-F238E27FC236}">
                <a16:creationId xmlns:a16="http://schemas.microsoft.com/office/drawing/2014/main" id="{9E850DE7-E588-358C-2E99-677D893CFB51}"/>
              </a:ext>
            </a:extLst>
          </p:cNvPr>
          <p:cNvSpPr>
            <a:spLocks noGrp="1"/>
          </p:cNvSpPr>
          <p:nvPr>
            <p:ph type="sldNum" sz="quarter" idx="12"/>
          </p:nvPr>
        </p:nvSpPr>
        <p:spPr/>
        <p:txBody>
          <a:bodyPr/>
          <a:lstStyle/>
          <a:p>
            <a:pPr>
              <a:defRPr/>
            </a:pPr>
            <a:fld id="{1FC90162-1F57-4D33-8186-816C404A8A7F}" type="slidenum">
              <a:rPr lang="en-US" smtClean="0"/>
              <a:pPr>
                <a:defRPr/>
              </a:pPr>
              <a:t>25</a:t>
            </a:fld>
            <a:endParaRPr lang="en-US"/>
          </a:p>
        </p:txBody>
      </p:sp>
    </p:spTree>
    <p:extLst>
      <p:ext uri="{BB962C8B-B14F-4D97-AF65-F5344CB8AC3E}">
        <p14:creationId xmlns:p14="http://schemas.microsoft.com/office/powerpoint/2010/main" val="304394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06028"/>
            <a:ext cx="8177279" cy="994172"/>
          </a:xfrm>
        </p:spPr>
        <p:txBody>
          <a:bodyPr/>
          <a:lstStyle/>
          <a:p>
            <a:r>
              <a:rPr lang="en-US" b="1" dirty="0"/>
              <a:t>Discourse – Student Talk</a:t>
            </a:r>
            <a:endParaRPr lang="en-US" b="1" dirty="0">
              <a:latin typeface="+mn-lt"/>
            </a:endParaRPr>
          </a:p>
        </p:txBody>
      </p:sp>
      <p:sp>
        <p:nvSpPr>
          <p:cNvPr id="3" name="Content Placeholder 2"/>
          <p:cNvSpPr>
            <a:spLocks noGrp="1"/>
          </p:cNvSpPr>
          <p:nvPr>
            <p:ph idx="1"/>
          </p:nvPr>
        </p:nvSpPr>
        <p:spPr/>
        <p:txBody>
          <a:bodyPr/>
          <a:lstStyle/>
          <a:p>
            <a:pPr marL="0" indent="0">
              <a:buNone/>
            </a:pPr>
            <a:r>
              <a:rPr lang="en-US" b="1" dirty="0"/>
              <a:t>What we know:</a:t>
            </a:r>
          </a:p>
          <a:p>
            <a:r>
              <a:rPr lang="en-US" b="1" dirty="0"/>
              <a:t>teachers talk far more that students, often to the detriment of learning;</a:t>
            </a:r>
          </a:p>
          <a:p>
            <a:r>
              <a:rPr lang="en-US" b="1" dirty="0"/>
              <a:t>discourse is a visible sign of engagement and engagement is a prerequisite for learning.</a:t>
            </a:r>
          </a:p>
          <a:p>
            <a:pPr marL="0" indent="0">
              <a:buNone/>
            </a:pPr>
            <a:endParaRPr lang="en-US" b="1" dirty="0"/>
          </a:p>
          <a:p>
            <a:pPr marL="0" indent="0">
              <a:buNone/>
            </a:pPr>
            <a:r>
              <a:rPr lang="en-US" b="1" dirty="0"/>
              <a:t>What needs to be considered:</a:t>
            </a:r>
          </a:p>
        </p:txBody>
      </p:sp>
    </p:spTree>
    <p:extLst>
      <p:ext uri="{BB962C8B-B14F-4D97-AF65-F5344CB8AC3E}">
        <p14:creationId xmlns:p14="http://schemas.microsoft.com/office/powerpoint/2010/main" val="11037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example:</a:t>
            </a:r>
          </a:p>
        </p:txBody>
      </p:sp>
      <p:sp>
        <p:nvSpPr>
          <p:cNvPr id="3" name="Content Placeholder 2"/>
          <p:cNvSpPr>
            <a:spLocks noGrp="1"/>
          </p:cNvSpPr>
          <p:nvPr>
            <p:ph idx="1"/>
          </p:nvPr>
        </p:nvSpPr>
        <p:spPr/>
        <p:txBody>
          <a:bodyPr/>
          <a:lstStyle/>
          <a:p>
            <a:pPr marL="0" indent="0">
              <a:buNone/>
            </a:pPr>
            <a:r>
              <a:rPr lang="en-US" b="1" dirty="0"/>
              <a:t>Solve for x:    3x + 18 = 48</a:t>
            </a:r>
          </a:p>
          <a:p>
            <a:pPr marL="0" indent="0">
              <a:buNone/>
            </a:pPr>
            <a:endParaRPr lang="en-US" b="1" dirty="0"/>
          </a:p>
          <a:p>
            <a:pPr>
              <a:buFontTx/>
              <a:buChar char="-"/>
            </a:pPr>
            <a:r>
              <a:rPr lang="en-US" b="1" dirty="0"/>
              <a:t>What is the value of x?</a:t>
            </a:r>
          </a:p>
          <a:p>
            <a:pPr marL="0" indent="0">
              <a:buNone/>
            </a:pPr>
            <a:r>
              <a:rPr lang="en-US" b="1" dirty="0"/>
              <a:t>AND THEN:</a:t>
            </a:r>
          </a:p>
          <a:p>
            <a:pPr>
              <a:buFontTx/>
              <a:buChar char="-"/>
            </a:pPr>
            <a:r>
              <a:rPr lang="en-US" b="1" dirty="0"/>
              <a:t>How did you get it?</a:t>
            </a:r>
          </a:p>
          <a:p>
            <a:pPr>
              <a:buFontTx/>
              <a:buChar char="-"/>
            </a:pPr>
            <a:r>
              <a:rPr lang="en-US" b="1" dirty="0"/>
              <a:t>Who did it differently?</a:t>
            </a:r>
          </a:p>
          <a:p>
            <a:pPr>
              <a:buFontTx/>
              <a:buChar char="-"/>
            </a:pPr>
            <a:r>
              <a:rPr lang="en-US" b="1" dirty="0"/>
              <a:t>How do you know 10 is correct?</a:t>
            </a:r>
          </a:p>
          <a:p>
            <a:pPr marL="0" indent="0">
              <a:buNone/>
            </a:pPr>
            <a:r>
              <a:rPr lang="en-US" b="1" dirty="0"/>
              <a:t>ERGO: Less is more!</a:t>
            </a:r>
            <a:endParaRPr lang="en-US" dirty="0"/>
          </a:p>
        </p:txBody>
      </p:sp>
      <p:sp>
        <p:nvSpPr>
          <p:cNvPr id="4" name="Slide Number Placeholder 3"/>
          <p:cNvSpPr>
            <a:spLocks noGrp="1"/>
          </p:cNvSpPr>
          <p:nvPr>
            <p:ph type="sldNum" sz="quarter" idx="12"/>
          </p:nvPr>
        </p:nvSpPr>
        <p:spPr/>
        <p:txBody>
          <a:bodyPr/>
          <a:lstStyle/>
          <a:p>
            <a:pPr>
              <a:defRPr/>
            </a:pPr>
            <a:fld id="{1FC90162-1F57-4D33-8186-816C404A8A7F}" type="slidenum">
              <a:rPr lang="en-US" smtClean="0"/>
              <a:pPr>
                <a:defRPr/>
              </a:pPr>
              <a:t>27</a:t>
            </a:fld>
            <a:endParaRPr lang="en-US"/>
          </a:p>
        </p:txBody>
      </p:sp>
    </p:spTree>
    <p:extLst>
      <p:ext uri="{BB962C8B-B14F-4D97-AF65-F5344CB8AC3E}">
        <p14:creationId xmlns:p14="http://schemas.microsoft.com/office/powerpoint/2010/main" val="3321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
          <p:cNvSpPr>
            <a:spLocks noGrp="1"/>
          </p:cNvSpPr>
          <p:nvPr>
            <p:ph type="title"/>
          </p:nvPr>
        </p:nvSpPr>
        <p:spPr>
          <a:xfrm>
            <a:off x="2386013" y="1843088"/>
            <a:ext cx="4371975" cy="85725"/>
          </a:xfrm>
        </p:spPr>
        <p:txBody>
          <a:bodyPr>
            <a:normAutofit fontScale="90000"/>
          </a:bodyPr>
          <a:lstStyle/>
          <a:p>
            <a:pPr>
              <a:defRPr/>
            </a:pPr>
            <a:r>
              <a:rPr lang="en-US" altLang="en-US"/>
              <a:t>Nex</a:t>
            </a:r>
          </a:p>
        </p:txBody>
      </p:sp>
      <p:pic>
        <p:nvPicPr>
          <p:cNvPr id="221187" name="Content Placeholder 6" descr="Discourse Clouds.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78719" y="979711"/>
            <a:ext cx="6253400" cy="4918646"/>
          </a:xfrm>
        </p:spPr>
      </p:pic>
      <p:sp>
        <p:nvSpPr>
          <p:cNvPr id="9114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800">
                <a:solidFill>
                  <a:schemeClr val="tx1"/>
                </a:solidFill>
                <a:latin typeface="Arial" pitchFamily="34" charset="0"/>
              </a:defRPr>
            </a:lvl1pPr>
            <a:lvl2pPr marL="417910" indent="-160735" eaLnBrk="0" hangingPunct="0">
              <a:spcBef>
                <a:spcPct val="20000"/>
              </a:spcBef>
              <a:buChar char="–"/>
              <a:defRPr sz="1575">
                <a:solidFill>
                  <a:schemeClr val="tx1"/>
                </a:solidFill>
                <a:latin typeface="Arial" pitchFamily="34" charset="0"/>
              </a:defRPr>
            </a:lvl2pPr>
            <a:lvl3pPr marL="642938" indent="-128588" eaLnBrk="0" hangingPunct="0">
              <a:spcBef>
                <a:spcPct val="20000"/>
              </a:spcBef>
              <a:buChar char="•"/>
              <a:defRPr sz="1350">
                <a:solidFill>
                  <a:schemeClr val="tx1"/>
                </a:solidFill>
                <a:latin typeface="Arial" pitchFamily="34" charset="0"/>
              </a:defRPr>
            </a:lvl3pPr>
            <a:lvl4pPr marL="900113" indent="-128588" eaLnBrk="0" hangingPunct="0">
              <a:spcBef>
                <a:spcPct val="20000"/>
              </a:spcBef>
              <a:buChar char="–"/>
              <a:defRPr sz="1125">
                <a:solidFill>
                  <a:schemeClr val="tx1"/>
                </a:solidFill>
                <a:latin typeface="Arial" pitchFamily="34" charset="0"/>
              </a:defRPr>
            </a:lvl4pPr>
            <a:lvl5pPr marL="1157288" indent="-128588" eaLnBrk="0" hangingPunct="0">
              <a:spcBef>
                <a:spcPct val="20000"/>
              </a:spcBef>
              <a:buChar char="»"/>
              <a:defRPr sz="1125">
                <a:solidFill>
                  <a:schemeClr val="tx1"/>
                </a:solidFill>
                <a:latin typeface="Arial" pitchFamily="34" charset="0"/>
              </a:defRPr>
            </a:lvl5pPr>
            <a:lvl6pPr marL="1414463" indent="-128588" eaLnBrk="0" fontAlgn="base" hangingPunct="0">
              <a:spcBef>
                <a:spcPct val="20000"/>
              </a:spcBef>
              <a:spcAft>
                <a:spcPct val="0"/>
              </a:spcAft>
              <a:buChar char="»"/>
              <a:defRPr sz="1125">
                <a:solidFill>
                  <a:schemeClr val="tx1"/>
                </a:solidFill>
                <a:latin typeface="Arial" pitchFamily="34" charset="0"/>
              </a:defRPr>
            </a:lvl6pPr>
            <a:lvl7pPr marL="1671638" indent="-128588" eaLnBrk="0" fontAlgn="base" hangingPunct="0">
              <a:spcBef>
                <a:spcPct val="20000"/>
              </a:spcBef>
              <a:spcAft>
                <a:spcPct val="0"/>
              </a:spcAft>
              <a:buChar char="»"/>
              <a:defRPr sz="1125">
                <a:solidFill>
                  <a:schemeClr val="tx1"/>
                </a:solidFill>
                <a:latin typeface="Arial" pitchFamily="34" charset="0"/>
              </a:defRPr>
            </a:lvl7pPr>
            <a:lvl8pPr marL="1928813" indent="-128588" eaLnBrk="0" fontAlgn="base" hangingPunct="0">
              <a:spcBef>
                <a:spcPct val="20000"/>
              </a:spcBef>
              <a:spcAft>
                <a:spcPct val="0"/>
              </a:spcAft>
              <a:buChar char="»"/>
              <a:defRPr sz="1125">
                <a:solidFill>
                  <a:schemeClr val="tx1"/>
                </a:solidFill>
                <a:latin typeface="Arial" pitchFamily="34" charset="0"/>
              </a:defRPr>
            </a:lvl8pPr>
            <a:lvl9pPr marL="2185988" indent="-128588" eaLnBrk="0" fontAlgn="base" hangingPunct="0">
              <a:spcBef>
                <a:spcPct val="20000"/>
              </a:spcBef>
              <a:spcAft>
                <a:spcPct val="0"/>
              </a:spcAft>
              <a:buChar char="»"/>
              <a:defRPr sz="1125">
                <a:solidFill>
                  <a:schemeClr val="tx1"/>
                </a:solidFill>
                <a:latin typeface="Arial" pitchFamily="34" charset="0"/>
              </a:defRPr>
            </a:lvl9pPr>
          </a:lstStyle>
          <a:p>
            <a:pPr eaLnBrk="1" hangingPunct="1">
              <a:spcBef>
                <a:spcPct val="0"/>
              </a:spcBef>
              <a:buFontTx/>
              <a:buNone/>
              <a:defRPr/>
            </a:pPr>
            <a:fld id="{C4B98693-B2AD-441F-96FE-0B256F188351}" type="slidenum">
              <a:rPr lang="en-US" altLang="en-US" sz="788">
                <a:latin typeface="Times New Roman" pitchFamily="18" charset="0"/>
              </a:rPr>
              <a:pPr eaLnBrk="1" hangingPunct="1">
                <a:spcBef>
                  <a:spcPct val="0"/>
                </a:spcBef>
                <a:buFontTx/>
                <a:buNone/>
                <a:defRPr/>
              </a:pPr>
              <a:t>28</a:t>
            </a:fld>
            <a:endParaRPr lang="en-US" altLang="en-US" sz="788">
              <a:latin typeface="Times New Roman" pitchFamily="18" charset="0"/>
            </a:endParaRPr>
          </a:p>
        </p:txBody>
      </p:sp>
    </p:spTree>
    <p:extLst>
      <p:ext uri="{BB962C8B-B14F-4D97-AF65-F5344CB8AC3E}">
        <p14:creationId xmlns:p14="http://schemas.microsoft.com/office/powerpoint/2010/main" val="359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altLang="en-US" b="1"/>
              <a:t>Classroom Discourse</a:t>
            </a:r>
          </a:p>
        </p:txBody>
      </p:sp>
      <p:sp>
        <p:nvSpPr>
          <p:cNvPr id="3" name="Content Placeholder 2"/>
          <p:cNvSpPr>
            <a:spLocks noGrp="1"/>
          </p:cNvSpPr>
          <p:nvPr>
            <p:ph idx="1"/>
          </p:nvPr>
        </p:nvSpPr>
        <p:spPr>
          <a:xfrm>
            <a:off x="685800" y="1417638"/>
            <a:ext cx="7772400" cy="4983162"/>
          </a:xfrm>
        </p:spPr>
        <p:txBody>
          <a:bodyPr>
            <a:normAutofit fontScale="92500" lnSpcReduction="20000"/>
          </a:bodyPr>
          <a:lstStyle/>
          <a:p>
            <a:pPr>
              <a:defRPr/>
            </a:pPr>
            <a:r>
              <a:rPr lang="en-US" b="1" dirty="0"/>
              <a:t>Why?</a:t>
            </a:r>
          </a:p>
          <a:p>
            <a:pPr>
              <a:defRPr/>
            </a:pPr>
            <a:r>
              <a:rPr lang="en-US" b="1" dirty="0"/>
              <a:t>How do you know?</a:t>
            </a:r>
          </a:p>
          <a:p>
            <a:pPr>
              <a:defRPr/>
            </a:pPr>
            <a:r>
              <a:rPr lang="en-US" b="1" dirty="0"/>
              <a:t>Can you explain that?   (and who did it differently?)</a:t>
            </a:r>
          </a:p>
          <a:p>
            <a:pPr>
              <a:defRPr/>
            </a:pPr>
            <a:r>
              <a:rPr lang="en-US" b="1" dirty="0"/>
              <a:t>Convince us.</a:t>
            </a:r>
          </a:p>
          <a:p>
            <a:pPr>
              <a:defRPr/>
            </a:pPr>
            <a:r>
              <a:rPr lang="en-US" b="1" dirty="0"/>
              <a:t>How did you picture that? (and who did it differently?)</a:t>
            </a:r>
          </a:p>
          <a:p>
            <a:pPr>
              <a:defRPr/>
            </a:pPr>
            <a:r>
              <a:rPr lang="en-US" b="1" dirty="0"/>
              <a:t>What do you notice?</a:t>
            </a:r>
          </a:p>
          <a:p>
            <a:pPr>
              <a:defRPr/>
            </a:pPr>
            <a:r>
              <a:rPr lang="en-US" b="1" dirty="0"/>
              <a:t>What do you wonder?</a:t>
            </a:r>
          </a:p>
          <a:p>
            <a:pPr>
              <a:defRPr/>
            </a:pPr>
            <a:r>
              <a:rPr lang="en-US" b="1" dirty="0"/>
              <a:t>How are they the same?</a:t>
            </a:r>
          </a:p>
          <a:p>
            <a:pPr>
              <a:defRPr/>
            </a:pPr>
            <a:r>
              <a:rPr lang="en-US" b="1" dirty="0"/>
              <a:t>How are they different?</a:t>
            </a:r>
          </a:p>
        </p:txBody>
      </p:sp>
    </p:spTree>
    <p:extLst>
      <p:ext uri="{BB962C8B-B14F-4D97-AF65-F5344CB8AC3E}">
        <p14:creationId xmlns:p14="http://schemas.microsoft.com/office/powerpoint/2010/main" val="34530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2EFC8-8CD6-7E9A-6090-4743B4BEB3D2}"/>
              </a:ext>
            </a:extLst>
          </p:cNvPr>
          <p:cNvSpPr>
            <a:spLocks noGrp="1"/>
          </p:cNvSpPr>
          <p:nvPr>
            <p:ph type="title"/>
          </p:nvPr>
        </p:nvSpPr>
        <p:spPr/>
        <p:txBody>
          <a:bodyPr/>
          <a:lstStyle/>
          <a:p>
            <a:r>
              <a:rPr lang="en-US" b="1" dirty="0"/>
              <a:t>Tell me what you notice.</a:t>
            </a:r>
          </a:p>
        </p:txBody>
      </p:sp>
      <p:sp>
        <p:nvSpPr>
          <p:cNvPr id="7" name="Content Placeholder 6">
            <a:extLst>
              <a:ext uri="{FF2B5EF4-FFF2-40B4-BE49-F238E27FC236}">
                <a16:creationId xmlns:a16="http://schemas.microsoft.com/office/drawing/2014/main" id="{A1C95590-E78F-A403-7D82-D136C4962AFD}"/>
              </a:ext>
            </a:extLst>
          </p:cNvPr>
          <p:cNvSpPr>
            <a:spLocks noGrp="1"/>
          </p:cNvSpPr>
          <p:nvPr>
            <p:ph idx="1"/>
          </p:nvPr>
        </p:nvSpPr>
        <p:spPr>
          <a:xfrm>
            <a:off x="457200" y="1219200"/>
            <a:ext cx="8229600" cy="4906963"/>
          </a:xfrm>
        </p:spPr>
        <p:txBody>
          <a:bodyPr/>
          <a:lstStyle/>
          <a:p>
            <a:pPr marL="0" indent="0">
              <a:buNone/>
            </a:pPr>
            <a:r>
              <a:rPr lang="en-US" b="1" dirty="0"/>
              <a:t>A recipe calls from 2 cups of water for every 5 cups of flour.</a:t>
            </a:r>
          </a:p>
          <a:p>
            <a:pPr marL="0" indent="0">
              <a:buNone/>
            </a:pPr>
            <a:endParaRPr lang="en-US" b="1" dirty="0"/>
          </a:p>
          <a:p>
            <a:pPr marL="0" indent="0">
              <a:buNone/>
            </a:pPr>
            <a:r>
              <a:rPr lang="en-US" b="1" dirty="0"/>
              <a:t>How much flour for each cup of water?</a:t>
            </a:r>
          </a:p>
          <a:p>
            <a:pPr marL="0" indent="0">
              <a:buNone/>
            </a:pPr>
            <a:r>
              <a:rPr lang="en-US" sz="2400" b="1" dirty="0"/>
              <a:t>	Explain your reasoning.  </a:t>
            </a:r>
          </a:p>
          <a:p>
            <a:pPr marL="0" indent="0">
              <a:buNone/>
            </a:pPr>
            <a:r>
              <a:rPr lang="en-US" sz="2400" b="1" dirty="0"/>
              <a:t>	Who did it differently?</a:t>
            </a:r>
          </a:p>
          <a:p>
            <a:pPr marL="0" indent="0">
              <a:buNone/>
            </a:pPr>
            <a:r>
              <a:rPr lang="en-US" b="1" dirty="0"/>
              <a:t>How much water for each cup of flour?</a:t>
            </a:r>
          </a:p>
          <a:p>
            <a:pPr marL="0" indent="0">
              <a:buNone/>
            </a:pPr>
            <a:r>
              <a:rPr lang="en-US" b="1" dirty="0"/>
              <a:t>	</a:t>
            </a:r>
            <a:r>
              <a:rPr lang="en-US" sz="2400" b="1" dirty="0"/>
              <a:t>Explain your reasoning.  </a:t>
            </a:r>
          </a:p>
          <a:p>
            <a:pPr marL="0" indent="0">
              <a:buNone/>
            </a:pPr>
            <a:r>
              <a:rPr lang="en-US" sz="2400" b="1" dirty="0"/>
              <a:t>	Who did it differently?</a:t>
            </a:r>
            <a:endParaRPr lang="en-US" b="1" dirty="0"/>
          </a:p>
          <a:p>
            <a:pPr marL="0" indent="0">
              <a:buNone/>
            </a:pPr>
            <a:r>
              <a:rPr lang="en-US" b="1" dirty="0"/>
              <a:t>Suppose I only have 8 cups of flour?</a:t>
            </a:r>
          </a:p>
          <a:p>
            <a:pPr marL="0" indent="0">
              <a:buNone/>
            </a:pPr>
            <a:endParaRPr lang="en-US" b="1" dirty="0"/>
          </a:p>
          <a:p>
            <a:pPr marL="0" indent="0" algn="ctr">
              <a:buNone/>
            </a:pPr>
            <a:r>
              <a:rPr lang="en-US" b="1" dirty="0"/>
              <a:t>Answers AND Justifications.</a:t>
            </a:r>
          </a:p>
        </p:txBody>
      </p:sp>
      <p:sp>
        <p:nvSpPr>
          <p:cNvPr id="5" name="Slide Number Placeholder 4">
            <a:extLst>
              <a:ext uri="{FF2B5EF4-FFF2-40B4-BE49-F238E27FC236}">
                <a16:creationId xmlns:a16="http://schemas.microsoft.com/office/drawing/2014/main" id="{EE024746-2786-5303-764E-0BBE4611E0D0}"/>
              </a:ext>
            </a:extLst>
          </p:cNvPr>
          <p:cNvSpPr>
            <a:spLocks noGrp="1"/>
          </p:cNvSpPr>
          <p:nvPr>
            <p:ph type="sldNum" sz="quarter" idx="12"/>
          </p:nvPr>
        </p:nvSpPr>
        <p:spPr/>
        <p:txBody>
          <a:bodyPr/>
          <a:lstStyle/>
          <a:p>
            <a:pPr>
              <a:defRPr/>
            </a:pPr>
            <a:fld id="{014A2DB1-2BEA-44E1-8955-46CFC5110928}" type="slidenum">
              <a:rPr lang="en-US" smtClean="0"/>
              <a:pPr>
                <a:defRPr/>
              </a:pPr>
              <a:t>3</a:t>
            </a:fld>
            <a:endParaRPr lang="en-US"/>
          </a:p>
        </p:txBody>
      </p:sp>
    </p:spTree>
    <p:extLst>
      <p:ext uri="{BB962C8B-B14F-4D97-AF65-F5344CB8AC3E}">
        <p14:creationId xmlns:p14="http://schemas.microsoft.com/office/powerpoint/2010/main" val="13068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542F-CFAF-4322-3BE1-6820D9A81A39}"/>
              </a:ext>
            </a:extLst>
          </p:cNvPr>
          <p:cNvSpPr>
            <a:spLocks noGrp="1"/>
          </p:cNvSpPr>
          <p:nvPr>
            <p:ph type="title"/>
          </p:nvPr>
        </p:nvSpPr>
        <p:spPr/>
        <p:txBody>
          <a:bodyPr/>
          <a:lstStyle/>
          <a:p>
            <a:pPr algn="l"/>
            <a:r>
              <a:rPr lang="en-US" b="1" dirty="0"/>
              <a:t>Differentiation</a:t>
            </a:r>
          </a:p>
        </p:txBody>
      </p:sp>
      <p:sp>
        <p:nvSpPr>
          <p:cNvPr id="3" name="Content Placeholder 2">
            <a:extLst>
              <a:ext uri="{FF2B5EF4-FFF2-40B4-BE49-F238E27FC236}">
                <a16:creationId xmlns:a16="http://schemas.microsoft.com/office/drawing/2014/main" id="{57034D92-7880-F394-8A2A-4372B0852A3B}"/>
              </a:ext>
            </a:extLst>
          </p:cNvPr>
          <p:cNvSpPr>
            <a:spLocks noGrp="1"/>
          </p:cNvSpPr>
          <p:nvPr>
            <p:ph idx="1"/>
          </p:nvPr>
        </p:nvSpPr>
        <p:spPr/>
        <p:txBody>
          <a:bodyPr/>
          <a:lstStyle/>
          <a:p>
            <a:r>
              <a:rPr lang="en-US" b="1" dirty="0"/>
              <a:t>Alternative approaches</a:t>
            </a:r>
          </a:p>
          <a:p>
            <a:r>
              <a:rPr lang="en-US" b="1" dirty="0"/>
              <a:t>Multiple representations</a:t>
            </a:r>
          </a:p>
          <a:p>
            <a:endParaRPr lang="en-US" b="1" dirty="0"/>
          </a:p>
          <a:p>
            <a:r>
              <a:rPr lang="en-US" b="1" dirty="0"/>
              <a:t>Elicited via our questions</a:t>
            </a:r>
          </a:p>
          <a:p>
            <a:endParaRPr lang="en-US" b="1" dirty="0"/>
          </a:p>
        </p:txBody>
      </p:sp>
      <p:sp>
        <p:nvSpPr>
          <p:cNvPr id="4" name="Slide Number Placeholder 3">
            <a:extLst>
              <a:ext uri="{FF2B5EF4-FFF2-40B4-BE49-F238E27FC236}">
                <a16:creationId xmlns:a16="http://schemas.microsoft.com/office/drawing/2014/main" id="{3509D7FA-5D94-6C8D-70EF-8286E0E310B4}"/>
              </a:ext>
            </a:extLst>
          </p:cNvPr>
          <p:cNvSpPr>
            <a:spLocks noGrp="1"/>
          </p:cNvSpPr>
          <p:nvPr>
            <p:ph type="sldNum" sz="quarter" idx="12"/>
          </p:nvPr>
        </p:nvSpPr>
        <p:spPr/>
        <p:txBody>
          <a:bodyPr/>
          <a:lstStyle/>
          <a:p>
            <a:pPr>
              <a:defRPr/>
            </a:pPr>
            <a:fld id="{1FC90162-1F57-4D33-8186-816C404A8A7F}" type="slidenum">
              <a:rPr lang="en-US" smtClean="0"/>
              <a:pPr>
                <a:defRPr/>
              </a:pPr>
              <a:t>30</a:t>
            </a:fld>
            <a:endParaRPr lang="en-US"/>
          </a:p>
        </p:txBody>
      </p:sp>
    </p:spTree>
    <p:extLst>
      <p:ext uri="{BB962C8B-B14F-4D97-AF65-F5344CB8AC3E}">
        <p14:creationId xmlns:p14="http://schemas.microsoft.com/office/powerpoint/2010/main" val="91958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6CF1-F089-454F-E830-CBB8F0302A7F}"/>
              </a:ext>
            </a:extLst>
          </p:cNvPr>
          <p:cNvSpPr>
            <a:spLocks noGrp="1"/>
          </p:cNvSpPr>
          <p:nvPr>
            <p:ph type="title"/>
          </p:nvPr>
        </p:nvSpPr>
        <p:spPr/>
        <p:txBody>
          <a:bodyPr/>
          <a:lstStyle/>
          <a:p>
            <a:r>
              <a:rPr lang="en-US" b="1" dirty="0"/>
              <a:t>For every function:</a:t>
            </a:r>
          </a:p>
        </p:txBody>
      </p:sp>
      <p:sp>
        <p:nvSpPr>
          <p:cNvPr id="3" name="Content Placeholder 2">
            <a:extLst>
              <a:ext uri="{FF2B5EF4-FFF2-40B4-BE49-F238E27FC236}">
                <a16:creationId xmlns:a16="http://schemas.microsoft.com/office/drawing/2014/main" id="{6533F09F-5D0A-6A8B-E8C8-DB7C269ADA15}"/>
              </a:ext>
            </a:extLst>
          </p:cNvPr>
          <p:cNvSpPr>
            <a:spLocks noGrp="1"/>
          </p:cNvSpPr>
          <p:nvPr>
            <p:ph idx="1"/>
          </p:nvPr>
        </p:nvSpPr>
        <p:spPr/>
        <p:txBody>
          <a:bodyPr/>
          <a:lstStyle/>
          <a:p>
            <a:r>
              <a:rPr lang="en-US" sz="4000" b="1" dirty="0"/>
              <a:t>Words</a:t>
            </a:r>
          </a:p>
          <a:p>
            <a:r>
              <a:rPr lang="en-US" sz="4000" b="1" dirty="0"/>
              <a:t>Table</a:t>
            </a:r>
          </a:p>
          <a:p>
            <a:r>
              <a:rPr lang="en-US" sz="4000" b="1" dirty="0"/>
              <a:t>Graph</a:t>
            </a:r>
          </a:p>
          <a:p>
            <a:r>
              <a:rPr lang="en-US" sz="4000" b="1" dirty="0"/>
              <a:t>Equation</a:t>
            </a:r>
          </a:p>
        </p:txBody>
      </p:sp>
      <p:sp>
        <p:nvSpPr>
          <p:cNvPr id="4" name="Slide Number Placeholder 3">
            <a:extLst>
              <a:ext uri="{FF2B5EF4-FFF2-40B4-BE49-F238E27FC236}">
                <a16:creationId xmlns:a16="http://schemas.microsoft.com/office/drawing/2014/main" id="{C0782CCC-595E-3B20-7C3B-27C9FE0C76A6}"/>
              </a:ext>
            </a:extLst>
          </p:cNvPr>
          <p:cNvSpPr>
            <a:spLocks noGrp="1"/>
          </p:cNvSpPr>
          <p:nvPr>
            <p:ph type="sldNum" sz="quarter" idx="12"/>
          </p:nvPr>
        </p:nvSpPr>
        <p:spPr/>
        <p:txBody>
          <a:bodyPr/>
          <a:lstStyle/>
          <a:p>
            <a:pPr>
              <a:defRPr/>
            </a:pPr>
            <a:fld id="{1FC90162-1F57-4D33-8186-816C404A8A7F}" type="slidenum">
              <a:rPr lang="en-US" smtClean="0"/>
              <a:pPr>
                <a:defRPr/>
              </a:pPr>
              <a:t>31</a:t>
            </a:fld>
            <a:endParaRPr lang="en-US"/>
          </a:p>
        </p:txBody>
      </p:sp>
    </p:spTree>
    <p:extLst>
      <p:ext uri="{BB962C8B-B14F-4D97-AF65-F5344CB8AC3E}">
        <p14:creationId xmlns:p14="http://schemas.microsoft.com/office/powerpoint/2010/main" val="192151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6CF1-F089-454F-E830-CBB8F0302A7F}"/>
              </a:ext>
            </a:extLst>
          </p:cNvPr>
          <p:cNvSpPr>
            <a:spLocks noGrp="1"/>
          </p:cNvSpPr>
          <p:nvPr>
            <p:ph type="title"/>
          </p:nvPr>
        </p:nvSpPr>
        <p:spPr/>
        <p:txBody>
          <a:bodyPr/>
          <a:lstStyle/>
          <a:p>
            <a:r>
              <a:rPr lang="en-US" b="1" dirty="0"/>
              <a:t>For every function:</a:t>
            </a:r>
          </a:p>
        </p:txBody>
      </p:sp>
      <p:sp>
        <p:nvSpPr>
          <p:cNvPr id="3" name="Content Placeholder 2">
            <a:extLst>
              <a:ext uri="{FF2B5EF4-FFF2-40B4-BE49-F238E27FC236}">
                <a16:creationId xmlns:a16="http://schemas.microsoft.com/office/drawing/2014/main" id="{6533F09F-5D0A-6A8B-E8C8-DB7C269ADA15}"/>
              </a:ext>
            </a:extLst>
          </p:cNvPr>
          <p:cNvSpPr>
            <a:spLocks noGrp="1"/>
          </p:cNvSpPr>
          <p:nvPr>
            <p:ph idx="1"/>
          </p:nvPr>
        </p:nvSpPr>
        <p:spPr/>
        <p:txBody>
          <a:bodyPr/>
          <a:lstStyle/>
          <a:p>
            <a:r>
              <a:rPr lang="en-US" sz="4000" b="1" dirty="0"/>
              <a:t>Words – communicating</a:t>
            </a:r>
          </a:p>
          <a:p>
            <a:r>
              <a:rPr lang="en-US" sz="4000" b="1" dirty="0"/>
              <a:t>Table - organizing</a:t>
            </a:r>
          </a:p>
          <a:p>
            <a:r>
              <a:rPr lang="en-US" sz="4000" b="1" dirty="0"/>
              <a:t>Graph -  visualizing</a:t>
            </a:r>
          </a:p>
          <a:p>
            <a:r>
              <a:rPr lang="en-US" sz="4000" b="1" dirty="0"/>
              <a:t>Equation - generalizing</a:t>
            </a:r>
          </a:p>
        </p:txBody>
      </p:sp>
      <p:sp>
        <p:nvSpPr>
          <p:cNvPr id="4" name="Slide Number Placeholder 3">
            <a:extLst>
              <a:ext uri="{FF2B5EF4-FFF2-40B4-BE49-F238E27FC236}">
                <a16:creationId xmlns:a16="http://schemas.microsoft.com/office/drawing/2014/main" id="{C0782CCC-595E-3B20-7C3B-27C9FE0C76A6}"/>
              </a:ext>
            </a:extLst>
          </p:cNvPr>
          <p:cNvSpPr>
            <a:spLocks noGrp="1"/>
          </p:cNvSpPr>
          <p:nvPr>
            <p:ph type="sldNum" sz="quarter" idx="12"/>
          </p:nvPr>
        </p:nvSpPr>
        <p:spPr/>
        <p:txBody>
          <a:bodyPr/>
          <a:lstStyle/>
          <a:p>
            <a:pPr>
              <a:defRPr/>
            </a:pPr>
            <a:fld id="{1FC90162-1F57-4D33-8186-816C404A8A7F}" type="slidenum">
              <a:rPr lang="en-US" smtClean="0"/>
              <a:pPr>
                <a:defRPr/>
              </a:pPr>
              <a:t>32</a:t>
            </a:fld>
            <a:endParaRPr lang="en-US"/>
          </a:p>
        </p:txBody>
      </p:sp>
    </p:spTree>
    <p:extLst>
      <p:ext uri="{BB962C8B-B14F-4D97-AF65-F5344CB8AC3E}">
        <p14:creationId xmlns:p14="http://schemas.microsoft.com/office/powerpoint/2010/main" val="22754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a:t>Remember How</a:t>
            </a:r>
          </a:p>
        </p:txBody>
      </p:sp>
      <p:sp>
        <p:nvSpPr>
          <p:cNvPr id="3" name="Content Placeholder 2"/>
          <p:cNvSpPr>
            <a:spLocks noGrp="1"/>
          </p:cNvSpPr>
          <p:nvPr>
            <p:ph idx="1"/>
          </p:nvPr>
        </p:nvSpPr>
        <p:spPr/>
        <p:txBody>
          <a:bodyPr/>
          <a:lstStyle/>
          <a:p>
            <a:pPr>
              <a:defRPr/>
            </a:pPr>
            <a:endParaRPr lang="en-US" dirty="0"/>
          </a:p>
          <a:p>
            <a:pPr marL="0" indent="0" algn="ctr">
              <a:buFontTx/>
              <a:buNone/>
              <a:defRPr/>
            </a:pPr>
            <a:r>
              <a:rPr lang="en-US" b="1" dirty="0"/>
              <a:t>5 + (-9)</a:t>
            </a:r>
          </a:p>
          <a:p>
            <a:pPr marL="0" indent="0" algn="ctr">
              <a:buFontTx/>
              <a:buNone/>
              <a:defRPr/>
            </a:pPr>
            <a:endParaRPr lang="en-US" b="1" dirty="0"/>
          </a:p>
          <a:p>
            <a:pPr marL="0" indent="0">
              <a:buFontTx/>
              <a:buNone/>
              <a:defRPr/>
            </a:pPr>
            <a:r>
              <a:rPr lang="en-US" b="1" dirty="0"/>
              <a:t>“To find the difference of two integers, subtract the absolute value of the two integers and then </a:t>
            </a:r>
            <a:r>
              <a:rPr lang="en-US" b="1" u="sng" dirty="0"/>
              <a:t>assign</a:t>
            </a:r>
            <a:r>
              <a:rPr lang="en-US" b="1" dirty="0"/>
              <a:t> the sign of the integer with the greatest absolute value”</a:t>
            </a:r>
          </a:p>
          <a:p>
            <a:pPr marL="0" indent="0">
              <a:buFontTx/>
              <a:buNone/>
              <a:defRPr/>
            </a:pPr>
            <a:endParaRPr lang="en-US" dirty="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05CBB05-59E6-49BC-BDC2-EEDAB7BAA41D}" type="slidenum">
              <a:rPr lang="en-US" altLang="en-US" sz="1400" smtClean="0">
                <a:latin typeface="Times New Roman" pitchFamily="18" charset="0"/>
              </a:rPr>
              <a:pPr eaLnBrk="1" hangingPunct="1">
                <a:spcBef>
                  <a:spcPct val="0"/>
                </a:spcBef>
                <a:buFontTx/>
                <a:buNone/>
              </a:pPr>
              <a:t>33</a:t>
            </a:fld>
            <a:endParaRPr lang="en-US" altLang="en-US" sz="1400">
              <a:latin typeface="Times New Roman" pitchFamily="18" charset="0"/>
            </a:endParaRPr>
          </a:p>
        </p:txBody>
      </p:sp>
    </p:spTree>
    <p:extLst>
      <p:ext uri="{BB962C8B-B14F-4D97-AF65-F5344CB8AC3E}">
        <p14:creationId xmlns:p14="http://schemas.microsoft.com/office/powerpoint/2010/main" val="3808068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b="1"/>
              <a:t>Understand Why</a:t>
            </a:r>
          </a:p>
        </p:txBody>
      </p:sp>
      <p:sp>
        <p:nvSpPr>
          <p:cNvPr id="3" name="Content Placeholder 2"/>
          <p:cNvSpPr>
            <a:spLocks noGrp="1"/>
          </p:cNvSpPr>
          <p:nvPr>
            <p:ph idx="1"/>
          </p:nvPr>
        </p:nvSpPr>
        <p:spPr/>
        <p:txBody>
          <a:bodyPr>
            <a:normAutofit fontScale="92500" lnSpcReduction="20000"/>
          </a:bodyPr>
          <a:lstStyle/>
          <a:p>
            <a:pPr marL="0" indent="0" algn="ctr">
              <a:buFontTx/>
              <a:buNone/>
              <a:defRPr/>
            </a:pPr>
            <a:r>
              <a:rPr lang="en-US" b="1" dirty="0"/>
              <a:t>5 + (-9)</a:t>
            </a:r>
          </a:p>
          <a:p>
            <a:pPr marL="0" indent="0" algn="ctr">
              <a:buFontTx/>
              <a:buNone/>
              <a:defRPr/>
            </a:pPr>
            <a:endParaRPr lang="en-US" b="1" dirty="0"/>
          </a:p>
          <a:p>
            <a:pPr>
              <a:buFontTx/>
              <a:buChar char="-"/>
              <a:defRPr/>
            </a:pPr>
            <a:r>
              <a:rPr lang="en-US" b="1" dirty="0"/>
              <a:t>Have $5, lost $9           </a:t>
            </a:r>
          </a:p>
          <a:p>
            <a:pPr>
              <a:buFontTx/>
              <a:buChar char="-"/>
              <a:defRPr/>
            </a:pPr>
            <a:r>
              <a:rPr lang="en-US" b="1" dirty="0"/>
              <a:t>Gained 5 yards, lost 9</a:t>
            </a:r>
          </a:p>
          <a:p>
            <a:pPr>
              <a:buFontTx/>
              <a:buChar char="-"/>
              <a:defRPr/>
            </a:pPr>
            <a:r>
              <a:rPr lang="en-US" b="1" dirty="0"/>
              <a:t>5 degrees above zero, gets 9 degrees colder</a:t>
            </a:r>
          </a:p>
          <a:p>
            <a:pPr>
              <a:buFontTx/>
              <a:buChar char="-"/>
              <a:defRPr/>
            </a:pPr>
            <a:r>
              <a:rPr lang="en-US" b="1" dirty="0"/>
              <a:t>Decompose  5 + (-5 + -4) </a:t>
            </a:r>
          </a:p>
          <a:p>
            <a:pPr>
              <a:buFontTx/>
              <a:buChar char="-"/>
              <a:defRPr/>
            </a:pPr>
            <a:r>
              <a:rPr lang="en-US" b="1" dirty="0"/>
              <a:t>Zero pairs:      x </a:t>
            </a:r>
            <a:r>
              <a:rPr lang="en-US" b="1" dirty="0" err="1"/>
              <a:t>x</a:t>
            </a:r>
            <a:r>
              <a:rPr lang="en-US" b="1" dirty="0"/>
              <a:t> </a:t>
            </a:r>
            <a:r>
              <a:rPr lang="en-US" b="1" dirty="0" err="1"/>
              <a:t>x</a:t>
            </a:r>
            <a:r>
              <a:rPr lang="en-US" b="1" dirty="0"/>
              <a:t> </a:t>
            </a:r>
            <a:r>
              <a:rPr lang="en-US" b="1" dirty="0" err="1"/>
              <a:t>x</a:t>
            </a:r>
            <a:r>
              <a:rPr lang="en-US" b="1" dirty="0"/>
              <a:t> </a:t>
            </a:r>
            <a:r>
              <a:rPr lang="en-US" b="1" dirty="0" err="1"/>
              <a:t>x</a:t>
            </a:r>
            <a:r>
              <a:rPr lang="en-US" sz="2600" b="1" dirty="0"/>
              <a:t>       O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r>
              <a:rPr lang="en-US" sz="2600" b="1" dirty="0" err="1"/>
              <a:t>O</a:t>
            </a:r>
            <a:r>
              <a:rPr lang="en-US" sz="2600" b="1" dirty="0"/>
              <a:t> </a:t>
            </a:r>
          </a:p>
          <a:p>
            <a:pPr marL="114300" indent="0">
              <a:buFontTx/>
              <a:buNone/>
              <a:defRPr/>
            </a:pPr>
            <a:r>
              <a:rPr lang="en-US" b="1" dirty="0"/>
              <a:t>- On number line, start at 5 and move 9 to the left</a:t>
            </a:r>
          </a:p>
          <a:p>
            <a:pPr marL="0" indent="0" algn="ctr">
              <a:buFontTx/>
              <a:buNone/>
              <a:defRPr/>
            </a:pPr>
            <a:endParaRPr lang="en-US" b="1" dirty="0"/>
          </a:p>
          <a:p>
            <a:pPr marL="0" indent="0" algn="ctr">
              <a:buFontTx/>
              <a:buNone/>
              <a:defRPr/>
            </a:pPr>
            <a:endParaRPr lang="en-US" dirty="0"/>
          </a:p>
        </p:txBody>
      </p:sp>
      <p:sp>
        <p:nvSpPr>
          <p:cNvPr id="727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F3B8E2B-DC8D-4C75-9A8A-DC00208A6296}" type="slidenum">
              <a:rPr lang="en-US" altLang="en-US" sz="1400" smtClean="0">
                <a:latin typeface="Times New Roman" pitchFamily="18" charset="0"/>
              </a:rPr>
              <a:pPr eaLnBrk="1" hangingPunct="1">
                <a:spcBef>
                  <a:spcPct val="0"/>
                </a:spcBef>
                <a:buFontTx/>
                <a:buNone/>
              </a:pPr>
              <a:t>34</a:t>
            </a:fld>
            <a:endParaRPr lang="en-US" altLang="en-US" sz="1400">
              <a:latin typeface="Times New Roman" pitchFamily="18" charset="0"/>
            </a:endParaRPr>
          </a:p>
        </p:txBody>
      </p:sp>
    </p:spTree>
    <p:extLst>
      <p:ext uri="{BB962C8B-B14F-4D97-AF65-F5344CB8AC3E}">
        <p14:creationId xmlns:p14="http://schemas.microsoft.com/office/powerpoint/2010/main" val="1987511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a:p>
        </p:txBody>
      </p:sp>
      <p:sp>
        <p:nvSpPr>
          <p:cNvPr id="74755" name="Content Placeholder 2"/>
          <p:cNvSpPr>
            <a:spLocks noGrp="1"/>
          </p:cNvSpPr>
          <p:nvPr>
            <p:ph idx="1"/>
          </p:nvPr>
        </p:nvSpPr>
        <p:spPr/>
        <p:txBody>
          <a:bodyPr/>
          <a:lstStyle/>
          <a:p>
            <a:pPr marL="0" indent="0">
              <a:buFontTx/>
              <a:buNone/>
            </a:pPr>
            <a:endParaRPr lang="en-US" altLang="en-US"/>
          </a:p>
          <a:p>
            <a:pPr marL="0" indent="0" algn="ctr">
              <a:buFontTx/>
              <a:buNone/>
            </a:pPr>
            <a:r>
              <a:rPr lang="en-US" altLang="en-US" sz="6000" b="1"/>
              <a:t>Solving Simple Linear Equations</a:t>
            </a:r>
          </a:p>
          <a:p>
            <a:pPr marL="0" indent="0" algn="ctr">
              <a:buFontTx/>
              <a:buNone/>
            </a:pPr>
            <a:r>
              <a:rPr lang="en-US" altLang="en-US" sz="6000" b="1"/>
              <a:t>3x + 7  = 22</a:t>
            </a:r>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FEC0D0-6ACA-4B8C-AB84-C60859D906FB}" type="slidenum">
              <a:rPr lang="en-US" altLang="en-US" sz="1400" smtClean="0"/>
              <a:pPr eaLnBrk="1" hangingPunct="1">
                <a:spcBef>
                  <a:spcPct val="0"/>
                </a:spcBef>
                <a:buFontTx/>
                <a:buNone/>
              </a:pPr>
              <a:t>35</a:t>
            </a:fld>
            <a:endParaRPr lang="en-US" altLang="en-US" sz="1400"/>
          </a:p>
        </p:txBody>
      </p:sp>
    </p:spTree>
    <p:extLst>
      <p:ext uri="{BB962C8B-B14F-4D97-AF65-F5344CB8AC3E}">
        <p14:creationId xmlns:p14="http://schemas.microsoft.com/office/powerpoint/2010/main" val="3770589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4800" b="1"/>
              <a:t>3x + 7  = 22</a:t>
            </a:r>
          </a:p>
        </p:txBody>
      </p:sp>
      <p:sp>
        <p:nvSpPr>
          <p:cNvPr id="3" name="Content Placeholder 2"/>
          <p:cNvSpPr>
            <a:spLocks noGrp="1"/>
          </p:cNvSpPr>
          <p:nvPr>
            <p:ph idx="1"/>
          </p:nvPr>
        </p:nvSpPr>
        <p:spPr/>
        <p:txBody>
          <a:bodyPr>
            <a:normAutofit lnSpcReduction="10000"/>
          </a:bodyPr>
          <a:lstStyle/>
          <a:p>
            <a:pPr marL="0" indent="0">
              <a:buFontTx/>
              <a:buNone/>
              <a:defRPr/>
            </a:pPr>
            <a:r>
              <a:rPr lang="en-US" b="1" dirty="0"/>
              <a:t>How do we solve equations:</a:t>
            </a:r>
          </a:p>
          <a:p>
            <a:pPr marL="0" indent="0">
              <a:buFontTx/>
              <a:buNone/>
              <a:defRPr/>
            </a:pPr>
            <a:endParaRPr lang="en-US" b="1" dirty="0"/>
          </a:p>
          <a:p>
            <a:pPr marL="0" indent="0">
              <a:buFontTx/>
              <a:buNone/>
              <a:defRPr/>
            </a:pPr>
            <a:r>
              <a:rPr lang="en-US" b="1" dirty="0"/>
              <a:t>Subtract 7                      3 x + 7   =   22</a:t>
            </a:r>
          </a:p>
          <a:p>
            <a:pPr marL="0" indent="0">
              <a:buFontTx/>
              <a:buNone/>
              <a:defRPr/>
            </a:pPr>
            <a:r>
              <a:rPr lang="en-US" b="1" dirty="0"/>
              <a:t>				      </a:t>
            </a:r>
            <a:r>
              <a:rPr lang="en-US" b="1" u="sng" dirty="0"/>
              <a:t>        - 7        - 7</a:t>
            </a:r>
          </a:p>
          <a:p>
            <a:pPr marL="0" indent="0">
              <a:buFontTx/>
              <a:buNone/>
              <a:defRPr/>
            </a:pPr>
            <a:r>
              <a:rPr lang="en-US" b="1" dirty="0"/>
              <a:t>				         </a:t>
            </a:r>
            <a:r>
              <a:rPr lang="en-US" b="1" u="sng" dirty="0"/>
              <a:t>3 x</a:t>
            </a:r>
            <a:r>
              <a:rPr lang="en-US" b="1" dirty="0"/>
              <a:t>        =  </a:t>
            </a:r>
            <a:r>
              <a:rPr lang="en-US" b="1" u="sng" dirty="0"/>
              <a:t>15</a:t>
            </a:r>
          </a:p>
          <a:p>
            <a:pPr marL="0" indent="0">
              <a:buFontTx/>
              <a:buNone/>
              <a:defRPr/>
            </a:pPr>
            <a:r>
              <a:rPr lang="en-US" b="1" dirty="0"/>
              <a:t>Divide by 3                        3               3</a:t>
            </a:r>
          </a:p>
          <a:p>
            <a:pPr marL="0" indent="0">
              <a:buFontTx/>
              <a:buNone/>
              <a:defRPr/>
            </a:pPr>
            <a:endParaRPr lang="en-US" b="1" dirty="0"/>
          </a:p>
          <a:p>
            <a:pPr marL="0" indent="0">
              <a:buFontTx/>
              <a:buNone/>
              <a:defRPr/>
            </a:pPr>
            <a:r>
              <a:rPr lang="en-US" b="1" dirty="0"/>
              <a:t>Voila:			        x     =     5</a:t>
            </a:r>
          </a:p>
        </p:txBody>
      </p:sp>
      <p:sp>
        <p:nvSpPr>
          <p:cNvPr id="75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EE83267-5717-44C8-9B07-7388D804B881}" type="slidenum">
              <a:rPr lang="en-US" altLang="en-US" sz="1400" smtClean="0"/>
              <a:pPr eaLnBrk="1" hangingPunct="1">
                <a:spcBef>
                  <a:spcPct val="0"/>
                </a:spcBef>
                <a:buFontTx/>
                <a:buNone/>
              </a:pPr>
              <a:t>36</a:t>
            </a:fld>
            <a:endParaRPr lang="en-US" altLang="en-US" sz="1400"/>
          </a:p>
        </p:txBody>
      </p:sp>
    </p:spTree>
    <p:extLst>
      <p:ext uri="{BB962C8B-B14F-4D97-AF65-F5344CB8AC3E}">
        <p14:creationId xmlns:p14="http://schemas.microsoft.com/office/powerpoint/2010/main" val="370870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z="4800" b="1" dirty="0"/>
              <a:t>3x + 7</a:t>
            </a:r>
          </a:p>
        </p:txBody>
      </p:sp>
      <p:sp>
        <p:nvSpPr>
          <p:cNvPr id="3" name="Content Placeholder 2"/>
          <p:cNvSpPr>
            <a:spLocks noGrp="1"/>
          </p:cNvSpPr>
          <p:nvPr>
            <p:ph idx="1"/>
          </p:nvPr>
        </p:nvSpPr>
        <p:spPr/>
        <p:txBody>
          <a:bodyPr>
            <a:normAutofit lnSpcReduction="10000"/>
          </a:bodyPr>
          <a:lstStyle/>
          <a:p>
            <a:pPr marL="514350" indent="-514350">
              <a:buFontTx/>
              <a:buAutoNum type="arabicPeriod"/>
              <a:defRPr/>
            </a:pPr>
            <a:r>
              <a:rPr lang="en-US" b="1" dirty="0"/>
              <a:t>Tell me what you see.</a:t>
            </a:r>
          </a:p>
          <a:p>
            <a:pPr marL="514350" indent="-514350">
              <a:buFontTx/>
              <a:buAutoNum type="arabicPeriod"/>
              <a:defRPr/>
            </a:pPr>
            <a:r>
              <a:rPr lang="en-US" b="1" dirty="0"/>
              <a:t>Suppose x = 0,  1,  2,  3…..</a:t>
            </a:r>
          </a:p>
          <a:p>
            <a:pPr marL="514350" indent="-514350">
              <a:buFontTx/>
              <a:buAutoNum type="arabicPeriod"/>
              <a:defRPr/>
            </a:pPr>
            <a:r>
              <a:rPr lang="en-US" b="1" dirty="0"/>
              <a:t>Let’s record that:</a:t>
            </a:r>
          </a:p>
          <a:p>
            <a:pPr marL="0" indent="0">
              <a:buFontTx/>
              <a:buNone/>
              <a:defRPr/>
            </a:pPr>
            <a:r>
              <a:rPr lang="en-US" b="1" dirty="0"/>
              <a:t>			 </a:t>
            </a:r>
            <a:r>
              <a:rPr lang="en-US" b="1" u="sng" dirty="0"/>
              <a:t>x       3x + 7</a:t>
            </a:r>
          </a:p>
          <a:p>
            <a:pPr marL="0" indent="0">
              <a:buFontTx/>
              <a:buNone/>
              <a:defRPr/>
            </a:pPr>
            <a:r>
              <a:rPr lang="en-US" b="1" dirty="0"/>
              <a:t>		         0           7</a:t>
            </a:r>
          </a:p>
          <a:p>
            <a:pPr marL="0" indent="0">
              <a:buFontTx/>
              <a:buNone/>
              <a:defRPr/>
            </a:pPr>
            <a:r>
              <a:rPr lang="en-US" b="1" dirty="0"/>
              <a:t>			 1          10</a:t>
            </a:r>
          </a:p>
          <a:p>
            <a:pPr marL="0" indent="0">
              <a:buFontTx/>
              <a:buNone/>
              <a:defRPr/>
            </a:pPr>
            <a:r>
              <a:rPr lang="en-US" b="1" dirty="0"/>
              <a:t>			 2          13</a:t>
            </a:r>
          </a:p>
          <a:p>
            <a:pPr marL="0" indent="0">
              <a:buFontTx/>
              <a:buNone/>
              <a:defRPr/>
            </a:pPr>
            <a:r>
              <a:rPr lang="en-US" b="1" dirty="0"/>
              <a:t>4. How do we get 22?</a:t>
            </a:r>
          </a:p>
        </p:txBody>
      </p:sp>
      <p:sp>
        <p:nvSpPr>
          <p:cNvPr id="76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C81600E-55B5-4DE7-8A9D-428C6ACBB200}" type="slidenum">
              <a:rPr lang="en-US" altLang="en-US" sz="1400" smtClean="0"/>
              <a:pPr eaLnBrk="1" hangingPunct="1">
                <a:spcBef>
                  <a:spcPct val="0"/>
                </a:spcBef>
                <a:buFontTx/>
                <a:buNone/>
              </a:pPr>
              <a:t>37</a:t>
            </a:fld>
            <a:endParaRPr lang="en-US" altLang="en-US" sz="1400"/>
          </a:p>
        </p:txBody>
      </p:sp>
      <p:cxnSp>
        <p:nvCxnSpPr>
          <p:cNvPr id="6" name="Straight Connector 5"/>
          <p:cNvCxnSpPr/>
          <p:nvPr/>
        </p:nvCxnSpPr>
        <p:spPr>
          <a:xfrm>
            <a:off x="3886200" y="3505200"/>
            <a:ext cx="0" cy="17526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37233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z="4800" b="1"/>
              <a:t>3x + 7  = 22</a:t>
            </a:r>
          </a:p>
        </p:txBody>
      </p:sp>
      <p:sp>
        <p:nvSpPr>
          <p:cNvPr id="77827" name="Content Placeholder 2"/>
          <p:cNvSpPr>
            <a:spLocks noGrp="1"/>
          </p:cNvSpPr>
          <p:nvPr>
            <p:ph idx="1"/>
          </p:nvPr>
        </p:nvSpPr>
        <p:spPr/>
        <p:txBody>
          <a:bodyPr>
            <a:normAutofit/>
          </a:bodyPr>
          <a:lstStyle/>
          <a:p>
            <a:pPr marL="0" indent="0" algn="ctr">
              <a:buFontTx/>
              <a:buNone/>
            </a:pPr>
            <a:r>
              <a:rPr lang="en-US" altLang="en-US" b="1" dirty="0"/>
              <a:t>Where did we start?  What did we do?</a:t>
            </a:r>
          </a:p>
          <a:p>
            <a:pPr marL="0" indent="0">
              <a:buFontTx/>
              <a:buNone/>
            </a:pPr>
            <a:endParaRPr lang="en-US" altLang="en-US" b="1" dirty="0"/>
          </a:p>
          <a:p>
            <a:pPr marL="0" indent="0">
              <a:buFontTx/>
              <a:buNone/>
            </a:pPr>
            <a:r>
              <a:rPr lang="en-US" altLang="en-US" b="1" dirty="0"/>
              <a:t>		              x              </a:t>
            </a:r>
            <a:r>
              <a:rPr lang="en-US" altLang="en-US" b="1" u="sng" dirty="0"/>
              <a:t>5</a:t>
            </a:r>
          </a:p>
          <a:p>
            <a:pPr marL="0" indent="0">
              <a:buFontTx/>
              <a:buNone/>
            </a:pPr>
            <a:r>
              <a:rPr lang="en-US" altLang="en-US" b="1" dirty="0"/>
              <a:t>                  </a:t>
            </a:r>
          </a:p>
          <a:p>
            <a:pPr marL="0" indent="0">
              <a:buFontTx/>
              <a:buNone/>
            </a:pPr>
            <a:r>
              <a:rPr lang="en-US" altLang="en-US" b="1" dirty="0"/>
              <a:t>		x 3        3x             15       ÷ 3</a:t>
            </a:r>
          </a:p>
          <a:p>
            <a:pPr marL="0" indent="0">
              <a:buFontTx/>
              <a:buNone/>
            </a:pPr>
            <a:endParaRPr lang="en-US" altLang="en-US" b="1" dirty="0"/>
          </a:p>
          <a:p>
            <a:pPr marL="0" indent="0">
              <a:buFontTx/>
              <a:buNone/>
            </a:pPr>
            <a:r>
              <a:rPr lang="en-US" altLang="en-US" b="1" dirty="0"/>
              <a:t>	      + 7     3x + 7	      22       - 7</a:t>
            </a:r>
          </a:p>
        </p:txBody>
      </p:sp>
      <p:sp>
        <p:nvSpPr>
          <p:cNvPr id="77828" name="Slide Number Placeholder 3"/>
          <p:cNvSpPr>
            <a:spLocks noGrp="1"/>
          </p:cNvSpPr>
          <p:nvPr>
            <p:ph type="sldNum" sz="quarter" idx="12"/>
          </p:nvPr>
        </p:nvSpPr>
        <p:spPr>
          <a:xfrm>
            <a:off x="64770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FDD4F48-B20B-4EEB-8D9F-AD09AEFCE5F5}" type="slidenum">
              <a:rPr lang="en-US" altLang="en-US" sz="1400" smtClean="0"/>
              <a:pPr eaLnBrk="1" hangingPunct="1">
                <a:spcBef>
                  <a:spcPct val="0"/>
                </a:spcBef>
                <a:buFontTx/>
                <a:buNone/>
              </a:pPr>
              <a:t>38</a:t>
            </a:fld>
            <a:endParaRPr lang="en-US" altLang="en-US" sz="1400"/>
          </a:p>
        </p:txBody>
      </p:sp>
      <p:cxnSp>
        <p:nvCxnSpPr>
          <p:cNvPr id="6" name="Straight Arrow Connector 5"/>
          <p:cNvCxnSpPr/>
          <p:nvPr/>
        </p:nvCxnSpPr>
        <p:spPr>
          <a:xfrm>
            <a:off x="1676400" y="2971800"/>
            <a:ext cx="0" cy="2438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1676400" y="5029200"/>
            <a:ext cx="381000" cy="3810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1295400" y="5029200"/>
            <a:ext cx="381000" cy="381000"/>
          </a:xfrm>
          <a:prstGeom prst="line">
            <a:avLst/>
          </a:prstGeom>
        </p:spPr>
        <p:style>
          <a:lnRef idx="2">
            <a:schemeClr val="dk1"/>
          </a:lnRef>
          <a:fillRef idx="0">
            <a:schemeClr val="dk1"/>
          </a:fillRef>
          <a:effectRef idx="1">
            <a:schemeClr val="dk1"/>
          </a:effectRef>
          <a:fontRef idx="minor">
            <a:schemeClr val="tx1"/>
          </a:fontRef>
        </p:style>
      </p:cxnSp>
      <p:sp>
        <p:nvSpPr>
          <p:cNvPr id="12" name="Right Arrow 11"/>
          <p:cNvSpPr/>
          <p:nvPr/>
        </p:nvSpPr>
        <p:spPr>
          <a:xfrm>
            <a:off x="4800600" y="5289550"/>
            <a:ext cx="68580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flipV="1">
            <a:off x="7772400" y="2971800"/>
            <a:ext cx="0" cy="255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72400" y="2971800"/>
            <a:ext cx="4572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15199" y="3016275"/>
            <a:ext cx="45720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08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4800" b="1"/>
              <a:t>3x + 7  = 22</a:t>
            </a:r>
          </a:p>
        </p:txBody>
      </p:sp>
      <p:sp>
        <p:nvSpPr>
          <p:cNvPr id="78851" name="Content Placeholder 2"/>
          <p:cNvSpPr>
            <a:spLocks noGrp="1"/>
          </p:cNvSpPr>
          <p:nvPr>
            <p:ph idx="1"/>
          </p:nvPr>
        </p:nvSpPr>
        <p:spPr/>
        <p:txBody>
          <a:bodyPr/>
          <a:lstStyle/>
          <a:p>
            <a:pPr marL="0" indent="0">
              <a:buFontTx/>
              <a:buNone/>
            </a:pPr>
            <a:endParaRPr lang="en-US" altLang="en-US" dirty="0"/>
          </a:p>
          <a:p>
            <a:pPr marL="0" indent="0">
              <a:buFontTx/>
              <a:buNone/>
            </a:pPr>
            <a:r>
              <a:rPr lang="en-US" altLang="en-US" dirty="0"/>
              <a:t>          X  </a:t>
            </a:r>
            <a:r>
              <a:rPr lang="en-US" altLang="en-US" dirty="0" err="1"/>
              <a:t>X</a:t>
            </a:r>
            <a:r>
              <a:rPr lang="en-US" altLang="en-US" dirty="0"/>
              <a:t>  </a:t>
            </a:r>
            <a:r>
              <a:rPr lang="en-US" altLang="en-US" dirty="0" err="1"/>
              <a:t>X</a:t>
            </a:r>
            <a:r>
              <a:rPr lang="en-US" altLang="en-US" dirty="0"/>
              <a:t>  IIIIIII               IIII </a:t>
            </a:r>
            <a:r>
              <a:rPr lang="en-US" altLang="en-US" dirty="0" err="1"/>
              <a:t>IIII</a:t>
            </a:r>
            <a:r>
              <a:rPr lang="en-US" altLang="en-US" dirty="0"/>
              <a:t> </a:t>
            </a:r>
            <a:r>
              <a:rPr lang="en-US" altLang="en-US" dirty="0" err="1"/>
              <a:t>IIII</a:t>
            </a:r>
            <a:r>
              <a:rPr lang="en-US" altLang="en-US" dirty="0"/>
              <a:t> </a:t>
            </a:r>
            <a:r>
              <a:rPr lang="en-US" altLang="en-US" dirty="0" err="1"/>
              <a:t>IIII</a:t>
            </a:r>
            <a:r>
              <a:rPr lang="en-US" altLang="en-US" dirty="0"/>
              <a:t>  II</a:t>
            </a:r>
          </a:p>
          <a:p>
            <a:pPr marL="0" indent="0">
              <a:buFontTx/>
              <a:buNone/>
            </a:pPr>
            <a:endParaRPr lang="en-US" altLang="en-US" dirty="0"/>
          </a:p>
          <a:p>
            <a:pPr marL="0" indent="0">
              <a:buFontTx/>
              <a:buNone/>
            </a:pPr>
            <a:endParaRPr lang="en-US" altLang="en-US" dirty="0"/>
          </a:p>
          <a:p>
            <a:pPr marL="0" indent="0">
              <a:buFontTx/>
              <a:buNone/>
            </a:pPr>
            <a:endParaRPr lang="en-US" altLang="en-US" dirty="0"/>
          </a:p>
          <a:p>
            <a:pPr marL="0" indent="0">
              <a:buFontTx/>
              <a:buNone/>
            </a:pPr>
            <a:r>
              <a:rPr lang="en-US" altLang="en-US" dirty="0"/>
              <a:t>                X </a:t>
            </a:r>
            <a:r>
              <a:rPr lang="en-US" altLang="en-US" dirty="0" err="1"/>
              <a:t>X</a:t>
            </a:r>
            <a:r>
              <a:rPr lang="en-US" altLang="en-US" dirty="0"/>
              <a:t> </a:t>
            </a:r>
            <a:r>
              <a:rPr lang="en-US" altLang="en-US" dirty="0" err="1"/>
              <a:t>X</a:t>
            </a:r>
            <a:r>
              <a:rPr lang="en-US" altLang="en-US" dirty="0"/>
              <a:t>                       IIIII  </a:t>
            </a:r>
            <a:r>
              <a:rPr lang="en-US" altLang="en-US" dirty="0" err="1"/>
              <a:t>IIIII</a:t>
            </a:r>
            <a:r>
              <a:rPr lang="en-US" altLang="en-US" dirty="0"/>
              <a:t>  </a:t>
            </a:r>
            <a:r>
              <a:rPr lang="en-US" altLang="en-US" dirty="0" err="1"/>
              <a:t>IIIII</a:t>
            </a:r>
            <a:endParaRPr lang="en-US" altLang="en-US" dirty="0"/>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3DE3CC4-DA1F-486C-95B9-EF7108D1BD22}" type="slidenum">
              <a:rPr lang="en-US" altLang="en-US" sz="1400" smtClean="0"/>
              <a:pPr eaLnBrk="1" hangingPunct="1">
                <a:spcBef>
                  <a:spcPct val="0"/>
                </a:spcBef>
                <a:buFontTx/>
                <a:buNone/>
              </a:pPr>
              <a:t>39</a:t>
            </a:fld>
            <a:endParaRPr lang="en-US" altLang="en-US" sz="1400"/>
          </a:p>
        </p:txBody>
      </p:sp>
      <p:cxnSp>
        <p:nvCxnSpPr>
          <p:cNvPr id="6" name="Straight Connector 5"/>
          <p:cNvCxnSpPr/>
          <p:nvPr/>
        </p:nvCxnSpPr>
        <p:spPr>
          <a:xfrm>
            <a:off x="990600" y="2895600"/>
            <a:ext cx="3276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2895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90800" y="2895600"/>
            <a:ext cx="2057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8200" y="2895600"/>
            <a:ext cx="15240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733800" y="38862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424350"/>
            <a:ext cx="457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90403" y="2423121"/>
            <a:ext cx="457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15000" y="2444894"/>
            <a:ext cx="304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39797" y="2464559"/>
            <a:ext cx="3810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98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a:t>Tell me what you see.</a:t>
            </a:r>
            <a:endParaRPr lang="en-US" altLang="en-US"/>
          </a:p>
        </p:txBody>
      </p:sp>
      <p:sp>
        <p:nvSpPr>
          <p:cNvPr id="59395" name="Content Placeholder 2"/>
          <p:cNvSpPr>
            <a:spLocks noGrp="1"/>
          </p:cNvSpPr>
          <p:nvPr>
            <p:ph idx="1"/>
          </p:nvPr>
        </p:nvSpPr>
        <p:spPr/>
        <p:txBody>
          <a:bodyPr/>
          <a:lstStyle/>
          <a:p>
            <a:pPr>
              <a:buFontTx/>
              <a:buNone/>
            </a:pPr>
            <a:r>
              <a:rPr lang="en-US" altLang="en-US"/>
              <a:t>                </a:t>
            </a:r>
          </a:p>
          <a:p>
            <a:pPr>
              <a:buFontTx/>
              <a:buNone/>
            </a:pPr>
            <a:r>
              <a:rPr lang="en-US" altLang="en-US"/>
              <a:t>                     .</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85886C9-061A-46E8-A3DC-F51433109F54}" type="slidenum">
              <a:rPr lang="en-US" altLang="en-US" sz="1400" smtClean="0">
                <a:latin typeface="Times New Roman" pitchFamily="18" charset="0"/>
              </a:rPr>
              <a:pPr eaLnBrk="1" hangingPunct="1">
                <a:spcBef>
                  <a:spcPct val="0"/>
                </a:spcBef>
                <a:buFontTx/>
                <a:buNone/>
              </a:pPr>
              <a:t>4</a:t>
            </a:fld>
            <a:endParaRPr lang="en-US" altLang="en-US" sz="1400">
              <a:latin typeface="Times New Roman" pitchFamily="18" charset="0"/>
            </a:endParaRPr>
          </a:p>
        </p:txBody>
      </p:sp>
      <p:cxnSp>
        <p:nvCxnSpPr>
          <p:cNvPr id="59397" name="Straight Connector 5"/>
          <p:cNvCxnSpPr>
            <a:cxnSpLocks noChangeShapeType="1"/>
          </p:cNvCxnSpPr>
          <p:nvPr/>
        </p:nvCxnSpPr>
        <p:spPr bwMode="auto">
          <a:xfrm rot="16200000" flipH="1">
            <a:off x="2438400" y="3886200"/>
            <a:ext cx="40386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9398" name="Straight Connector 7"/>
          <p:cNvCxnSpPr>
            <a:cxnSpLocks noChangeShapeType="1"/>
          </p:cNvCxnSpPr>
          <p:nvPr/>
        </p:nvCxnSpPr>
        <p:spPr bwMode="auto">
          <a:xfrm flipV="1">
            <a:off x="1371600" y="3657600"/>
            <a:ext cx="63246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9399" name="Straight Connector 9"/>
          <p:cNvCxnSpPr>
            <a:cxnSpLocks noChangeShapeType="1"/>
          </p:cNvCxnSpPr>
          <p:nvPr/>
        </p:nvCxnSpPr>
        <p:spPr bwMode="auto">
          <a:xfrm flipV="1">
            <a:off x="1676400" y="1905000"/>
            <a:ext cx="5562600" cy="2819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9400" name="Straight Connector 11"/>
          <p:cNvCxnSpPr>
            <a:cxnSpLocks noChangeShapeType="1"/>
          </p:cNvCxnSpPr>
          <p:nvPr/>
        </p:nvCxnSpPr>
        <p:spPr bwMode="auto">
          <a:xfrm rot="5400000" flipH="1" flipV="1">
            <a:off x="5562600" y="4191000"/>
            <a:ext cx="158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E38E881-DB89-6DB8-38F5-E2502C8652E4}"/>
              </a:ext>
            </a:extLst>
          </p:cNvPr>
          <p:cNvSpPr txBox="1"/>
          <p:nvPr/>
        </p:nvSpPr>
        <p:spPr>
          <a:xfrm>
            <a:off x="6096000" y="5562600"/>
            <a:ext cx="2590800" cy="369332"/>
          </a:xfrm>
          <a:prstGeom prst="rect">
            <a:avLst/>
          </a:prstGeom>
          <a:noFill/>
        </p:spPr>
        <p:txBody>
          <a:bodyPr wrap="square" rtlCol="0">
            <a:spAutoFit/>
          </a:bodyPr>
          <a:lstStyle/>
          <a:p>
            <a:r>
              <a:rPr lang="en-US" dirty="0"/>
              <a:t>Vocabulary is key</a:t>
            </a:r>
          </a:p>
        </p:txBody>
      </p:sp>
    </p:spTree>
    <p:extLst>
      <p:ext uri="{BB962C8B-B14F-4D97-AF65-F5344CB8AC3E}">
        <p14:creationId xmlns:p14="http://schemas.microsoft.com/office/powerpoint/2010/main" val="769372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B374CBB1-0395-4097-AE97-90396E7795E9}" type="slidenum">
              <a:rPr lang="en-US" altLang="en-US" sz="1050">
                <a:latin typeface="Times New Roman" panose="02020603050405020304" pitchFamily="18" charset="0"/>
              </a:rPr>
              <a:pPr>
                <a:spcBef>
                  <a:spcPct val="0"/>
                </a:spcBef>
                <a:buFontTx/>
                <a:buNone/>
              </a:pPr>
              <a:t>40</a:t>
            </a:fld>
            <a:endParaRPr lang="en-US" altLang="en-US" sz="1050">
              <a:latin typeface="Times New Roman" panose="02020603050405020304" pitchFamily="18" charset="0"/>
            </a:endParaRPr>
          </a:p>
        </p:txBody>
      </p:sp>
      <p:sp>
        <p:nvSpPr>
          <p:cNvPr id="266243" name="Rectangle 2"/>
          <p:cNvSpPr>
            <a:spLocks noGrp="1" noChangeArrowheads="1"/>
          </p:cNvSpPr>
          <p:nvPr>
            <p:ph type="title"/>
          </p:nvPr>
        </p:nvSpPr>
        <p:spPr/>
        <p:txBody>
          <a:bodyPr/>
          <a:lstStyle/>
          <a:p>
            <a:pPr eaLnBrk="1" hangingPunct="1"/>
            <a:r>
              <a:rPr lang="en-US" altLang="en-US" sz="3000" b="1" dirty="0">
                <a:latin typeface="+mn-lt"/>
              </a:rPr>
              <a:t>Domain of Change:  Alternative Approaches and Multiple Representations (ergo: Differentiation)</a:t>
            </a:r>
          </a:p>
        </p:txBody>
      </p:sp>
      <p:sp>
        <p:nvSpPr>
          <p:cNvPr id="266244" name="Rectangle 3"/>
          <p:cNvSpPr>
            <a:spLocks noGrp="1" noChangeArrowheads="1"/>
          </p:cNvSpPr>
          <p:nvPr>
            <p:ph type="body" idx="1"/>
          </p:nvPr>
        </p:nvSpPr>
        <p:spPr/>
        <p:txBody>
          <a:bodyPr/>
          <a:lstStyle/>
          <a:p>
            <a:pPr eaLnBrk="1" hangingPunct="1">
              <a:lnSpc>
                <a:spcPct val="90000"/>
              </a:lnSpc>
              <a:buFontTx/>
              <a:buNone/>
            </a:pPr>
            <a:r>
              <a:rPr lang="en-US" altLang="en-US" b="1" dirty="0" err="1"/>
              <a:t>Siti</a:t>
            </a:r>
            <a:r>
              <a:rPr lang="en-US" altLang="en-US" b="1" dirty="0"/>
              <a:t> packs her clothes into a suitcase and it weighs 29 kg.</a:t>
            </a:r>
          </a:p>
          <a:p>
            <a:pPr eaLnBrk="1" hangingPunct="1">
              <a:lnSpc>
                <a:spcPct val="90000"/>
              </a:lnSpc>
              <a:buFontTx/>
              <a:buNone/>
            </a:pPr>
            <a:r>
              <a:rPr lang="en-US" altLang="en-US" b="1" dirty="0"/>
              <a:t>Rahim packs his clothes into an identical suitcase and it weighs 11 kg.</a:t>
            </a:r>
          </a:p>
          <a:p>
            <a:pPr eaLnBrk="1" hangingPunct="1">
              <a:lnSpc>
                <a:spcPct val="90000"/>
              </a:lnSpc>
              <a:buFontTx/>
              <a:buNone/>
            </a:pPr>
            <a:r>
              <a:rPr lang="en-US" altLang="en-US" b="1" dirty="0" err="1"/>
              <a:t>Siti’s</a:t>
            </a:r>
            <a:r>
              <a:rPr lang="en-US" altLang="en-US" b="1" dirty="0"/>
              <a:t> clothes are three times as heavy as </a:t>
            </a:r>
            <a:r>
              <a:rPr lang="en-US" altLang="en-US" b="1" dirty="0" err="1"/>
              <a:t>Rahims</a:t>
            </a:r>
            <a:r>
              <a:rPr lang="en-US" altLang="en-US" b="1" dirty="0"/>
              <a:t>.</a:t>
            </a:r>
          </a:p>
          <a:p>
            <a:pPr eaLnBrk="1" hangingPunct="1">
              <a:lnSpc>
                <a:spcPct val="90000"/>
              </a:lnSpc>
              <a:buFontTx/>
              <a:buNone/>
            </a:pPr>
            <a:r>
              <a:rPr lang="en-US" altLang="en-US" b="1" dirty="0"/>
              <a:t>What is the mass of Rahim’s clothes?</a:t>
            </a:r>
          </a:p>
          <a:p>
            <a:pPr eaLnBrk="1" hangingPunct="1">
              <a:lnSpc>
                <a:spcPct val="90000"/>
              </a:lnSpc>
              <a:buFontTx/>
              <a:buNone/>
            </a:pPr>
            <a:r>
              <a:rPr lang="en-US" altLang="en-US" b="1" dirty="0"/>
              <a:t>What is the mass of the suitcase?</a:t>
            </a:r>
          </a:p>
        </p:txBody>
      </p:sp>
    </p:spTree>
    <p:extLst>
      <p:ext uri="{BB962C8B-B14F-4D97-AF65-F5344CB8AC3E}">
        <p14:creationId xmlns:p14="http://schemas.microsoft.com/office/powerpoint/2010/main" val="41615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 calcmode="lin" valueType="num">
                                      <p:cBhvr additive="base">
                                        <p:cTn id="7" dur="500" fill="hold"/>
                                        <p:tgtEl>
                                          <p:spTgt spid="266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6244">
                                            <p:txEl>
                                              <p:pRg st="1" end="1"/>
                                            </p:txEl>
                                          </p:spTgt>
                                        </p:tgtEl>
                                        <p:attrNameLst>
                                          <p:attrName>style.visibility</p:attrName>
                                        </p:attrNameLst>
                                      </p:cBhvr>
                                      <p:to>
                                        <p:strVal val="visible"/>
                                      </p:to>
                                    </p:set>
                                    <p:anim calcmode="lin" valueType="num">
                                      <p:cBhvr additive="base">
                                        <p:cTn id="13" dur="500" fill="hold"/>
                                        <p:tgtEl>
                                          <p:spTgt spid="266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6244">
                                            <p:txEl>
                                              <p:pRg st="2" end="2"/>
                                            </p:txEl>
                                          </p:spTgt>
                                        </p:tgtEl>
                                        <p:attrNameLst>
                                          <p:attrName>style.visibility</p:attrName>
                                        </p:attrNameLst>
                                      </p:cBhvr>
                                      <p:to>
                                        <p:strVal val="visible"/>
                                      </p:to>
                                    </p:set>
                                    <p:anim calcmode="lin" valueType="num">
                                      <p:cBhvr additive="base">
                                        <p:cTn id="19" dur="500" fill="hold"/>
                                        <p:tgtEl>
                                          <p:spTgt spid="2662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66244">
                                            <p:txEl>
                                              <p:pRg st="3" end="3"/>
                                            </p:txEl>
                                          </p:spTgt>
                                        </p:tgtEl>
                                        <p:attrNameLst>
                                          <p:attrName>style.visibility</p:attrName>
                                        </p:attrNameLst>
                                      </p:cBhvr>
                                      <p:to>
                                        <p:strVal val="visible"/>
                                      </p:to>
                                    </p:set>
                                    <p:anim calcmode="lin" valueType="num">
                                      <p:cBhvr additive="base">
                                        <p:cTn id="25" dur="500" fill="hold"/>
                                        <p:tgtEl>
                                          <p:spTgt spid="2662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6244">
                                            <p:txEl>
                                              <p:pRg st="4" end="4"/>
                                            </p:txEl>
                                          </p:spTgt>
                                        </p:tgtEl>
                                        <p:attrNameLst>
                                          <p:attrName>style.visibility</p:attrName>
                                        </p:attrNameLst>
                                      </p:cBhvr>
                                      <p:to>
                                        <p:strVal val="visible"/>
                                      </p:to>
                                    </p:set>
                                    <p:anim calcmode="lin" valueType="num">
                                      <p:cBhvr additive="base">
                                        <p:cTn id="31" dur="500" fill="hold"/>
                                        <p:tgtEl>
                                          <p:spTgt spid="2662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4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E5F6C523-C8A5-4E16-B74C-929FE923B608}" type="slidenum">
              <a:rPr lang="en-US" altLang="en-US" sz="1050">
                <a:latin typeface="Times New Roman" panose="02020603050405020304" pitchFamily="18" charset="0"/>
              </a:rPr>
              <a:pPr>
                <a:spcBef>
                  <a:spcPct val="0"/>
                </a:spcBef>
                <a:buFontTx/>
                <a:buNone/>
              </a:pPr>
              <a:t>41</a:t>
            </a:fld>
            <a:endParaRPr lang="en-US" altLang="en-US" sz="1050">
              <a:latin typeface="Times New Roman" panose="02020603050405020304" pitchFamily="18" charset="0"/>
            </a:endParaRPr>
          </a:p>
        </p:txBody>
      </p:sp>
      <p:sp>
        <p:nvSpPr>
          <p:cNvPr id="268291" name="Rectangle 2"/>
          <p:cNvSpPr>
            <a:spLocks noGrp="1" noChangeArrowheads="1"/>
          </p:cNvSpPr>
          <p:nvPr>
            <p:ph type="title"/>
          </p:nvPr>
        </p:nvSpPr>
        <p:spPr/>
        <p:txBody>
          <a:bodyPr/>
          <a:lstStyle/>
          <a:p>
            <a:pPr eaLnBrk="1" hangingPunct="1"/>
            <a:r>
              <a:rPr lang="en-US" altLang="en-US" b="1"/>
              <a:t>The old (only) way:</a:t>
            </a:r>
          </a:p>
        </p:txBody>
      </p:sp>
      <p:sp>
        <p:nvSpPr>
          <p:cNvPr id="268292" name="Rectangle 3"/>
          <p:cNvSpPr>
            <a:spLocks noGrp="1" noChangeArrowheads="1"/>
          </p:cNvSpPr>
          <p:nvPr>
            <p:ph type="body" idx="1"/>
          </p:nvPr>
        </p:nvSpPr>
        <p:spPr/>
        <p:txBody>
          <a:bodyPr/>
          <a:lstStyle/>
          <a:p>
            <a:pPr eaLnBrk="1" hangingPunct="1">
              <a:buFontTx/>
              <a:buNone/>
            </a:pPr>
            <a:r>
              <a:rPr lang="en-US" altLang="en-US" sz="2400" b="1" dirty="0"/>
              <a:t>Let S = the weight of </a:t>
            </a:r>
            <a:r>
              <a:rPr lang="en-US" altLang="en-US" sz="2400" b="1" dirty="0" err="1"/>
              <a:t>Siti’s</a:t>
            </a:r>
            <a:r>
              <a:rPr lang="en-US" altLang="en-US" sz="2400" b="1" dirty="0"/>
              <a:t> clothes</a:t>
            </a:r>
          </a:p>
          <a:p>
            <a:pPr eaLnBrk="1" hangingPunct="1">
              <a:buFontTx/>
              <a:buNone/>
            </a:pPr>
            <a:r>
              <a:rPr lang="en-US" altLang="en-US" sz="2400" b="1" dirty="0"/>
              <a:t>Let R = the weight of Rahim’s clothes</a:t>
            </a:r>
          </a:p>
          <a:p>
            <a:pPr eaLnBrk="1" hangingPunct="1">
              <a:buFontTx/>
              <a:buNone/>
            </a:pPr>
            <a:r>
              <a:rPr lang="en-US" altLang="en-US" sz="2400" b="1" dirty="0"/>
              <a:t>Let X = the weight of the suitcase</a:t>
            </a:r>
          </a:p>
          <a:p>
            <a:pPr eaLnBrk="1" hangingPunct="1">
              <a:buFontTx/>
              <a:buNone/>
            </a:pPr>
            <a:endParaRPr lang="en-US" altLang="en-US" sz="2400" b="1" dirty="0"/>
          </a:p>
          <a:p>
            <a:pPr eaLnBrk="1" hangingPunct="1">
              <a:buFontTx/>
              <a:buNone/>
            </a:pPr>
            <a:r>
              <a:rPr lang="en-US" altLang="en-US" sz="2400" b="1" dirty="0"/>
              <a:t>		S = 3R          S + X = 29           R + X = 11</a:t>
            </a:r>
          </a:p>
          <a:p>
            <a:pPr eaLnBrk="1" hangingPunct="1">
              <a:buFontTx/>
              <a:buNone/>
            </a:pPr>
            <a:endParaRPr lang="en-US" altLang="en-US" sz="2400" b="1" dirty="0"/>
          </a:p>
          <a:p>
            <a:pPr eaLnBrk="1" hangingPunct="1">
              <a:buFontTx/>
              <a:buNone/>
            </a:pPr>
            <a:r>
              <a:rPr lang="en-US" altLang="en-US" sz="2400" b="1" dirty="0"/>
              <a:t>	so by substitution:   3R + X = 29 </a:t>
            </a:r>
          </a:p>
          <a:p>
            <a:pPr eaLnBrk="1" hangingPunct="1">
              <a:buFontTx/>
              <a:buNone/>
            </a:pPr>
            <a:r>
              <a:rPr lang="en-US" altLang="en-US" sz="2400" b="1" dirty="0"/>
              <a:t>  and by subtraction:     2R = 18       </a:t>
            </a:r>
          </a:p>
          <a:p>
            <a:pPr eaLnBrk="1" hangingPunct="1">
              <a:buFontTx/>
              <a:buNone/>
            </a:pPr>
            <a:r>
              <a:rPr lang="en-US" altLang="en-US" sz="2400" b="1" dirty="0"/>
              <a:t>                          so R = 9 and X = 2</a:t>
            </a:r>
          </a:p>
        </p:txBody>
      </p:sp>
    </p:spTree>
    <p:extLst>
      <p:ext uri="{BB962C8B-B14F-4D97-AF65-F5344CB8AC3E}">
        <p14:creationId xmlns:p14="http://schemas.microsoft.com/office/powerpoint/2010/main" val="244206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7456C635-91AF-40BF-903D-E4C99EC336A6}" type="slidenum">
              <a:rPr lang="en-US" altLang="en-US" sz="1050">
                <a:latin typeface="Times New Roman" panose="02020603050405020304" pitchFamily="18" charset="0"/>
              </a:rPr>
              <a:pPr>
                <a:spcBef>
                  <a:spcPct val="0"/>
                </a:spcBef>
                <a:buFontTx/>
                <a:buNone/>
              </a:pPr>
              <a:t>42</a:t>
            </a:fld>
            <a:endParaRPr lang="en-US" altLang="en-US" sz="1050">
              <a:latin typeface="Times New Roman" panose="02020603050405020304" pitchFamily="18" charset="0"/>
            </a:endParaRPr>
          </a:p>
        </p:txBody>
      </p:sp>
      <p:sp>
        <p:nvSpPr>
          <p:cNvPr id="270339" name="Rectangle 2"/>
          <p:cNvSpPr>
            <a:spLocks noGrp="1" noChangeArrowheads="1"/>
          </p:cNvSpPr>
          <p:nvPr>
            <p:ph type="title" idx="4294967295"/>
          </p:nvPr>
        </p:nvSpPr>
        <p:spPr>
          <a:xfrm>
            <a:off x="1428750" y="1314450"/>
            <a:ext cx="5543550" cy="857250"/>
          </a:xfrm>
        </p:spPr>
        <p:txBody>
          <a:bodyPr/>
          <a:lstStyle/>
          <a:p>
            <a:pPr eaLnBrk="1" hangingPunct="1"/>
            <a:r>
              <a:rPr lang="en-US" altLang="en-US" b="1"/>
              <a:t>Or using a model:</a:t>
            </a:r>
          </a:p>
        </p:txBody>
      </p:sp>
      <p:graphicFrame>
        <p:nvGraphicFramePr>
          <p:cNvPr id="306368" name="Group 192"/>
          <p:cNvGraphicFramePr>
            <a:graphicFrameLocks noGrp="1"/>
          </p:cNvGraphicFramePr>
          <p:nvPr>
            <p:ph/>
          </p:nvPr>
        </p:nvGraphicFramePr>
        <p:xfrm>
          <a:off x="1219199" y="2286001"/>
          <a:ext cx="6019800" cy="2895598"/>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627654">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11 kg    </a:t>
                      </a:r>
                      <a:r>
                        <a:rPr kumimoji="0" lang="en-US" sz="2100" b="1" i="0" u="sng" strike="noStrike" cap="none" normalizeH="0" baseline="0" dirty="0">
                          <a:ln>
                            <a:noFill/>
                          </a:ln>
                          <a:solidFill>
                            <a:schemeClr val="tx1"/>
                          </a:solidFill>
                          <a:effectLst/>
                          <a:latin typeface="Times New Roman" pitchFamily="18" charset="0"/>
                        </a:rPr>
                        <a:t>   </a:t>
                      </a:r>
                      <a:endParaRPr kumimoji="0" lang="en-US" sz="2100" b="0" i="0" u="sng" strike="noStrike" cap="none" normalizeH="0" baseline="0" dirty="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9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Times New Roman" pitchFamily="18" charset="0"/>
                        </a:rPr>
                        <a:t>Rahim</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2958">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7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Times New Roman" pitchFamily="18" charset="0"/>
                        </a:rPr>
                        <a:t>Siti</a:t>
                      </a: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3"/>
                  </a:ext>
                </a:extLst>
              </a:tr>
              <a:tr h="627654">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chemeClr val="tx1"/>
                          </a:solidFill>
                          <a:effectLst/>
                          <a:latin typeface="Times New Roman" pitchFamily="18" charset="0"/>
                        </a:rPr>
                        <a:t>                                    29 kg</a:t>
                      </a: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a:off x="2514600" y="2743200"/>
            <a:ext cx="1714500" cy="11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4648200"/>
            <a:ext cx="4724399" cy="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210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7456C635-91AF-40BF-903D-E4C99EC336A6}" type="slidenum">
              <a:rPr lang="en-US" altLang="en-US" sz="1050">
                <a:latin typeface="Times New Roman" panose="02020603050405020304" pitchFamily="18" charset="0"/>
              </a:rPr>
              <a:pPr>
                <a:spcBef>
                  <a:spcPct val="0"/>
                </a:spcBef>
                <a:buFontTx/>
                <a:buNone/>
              </a:pPr>
              <a:t>43</a:t>
            </a:fld>
            <a:endParaRPr lang="en-US" altLang="en-US" sz="1050">
              <a:latin typeface="Times New Roman" panose="02020603050405020304" pitchFamily="18" charset="0"/>
            </a:endParaRPr>
          </a:p>
        </p:txBody>
      </p:sp>
      <p:sp>
        <p:nvSpPr>
          <p:cNvPr id="270339" name="Rectangle 2"/>
          <p:cNvSpPr>
            <a:spLocks noGrp="1" noChangeArrowheads="1"/>
          </p:cNvSpPr>
          <p:nvPr>
            <p:ph type="title" idx="4294967295"/>
          </p:nvPr>
        </p:nvSpPr>
        <p:spPr>
          <a:xfrm>
            <a:off x="1428750" y="1314450"/>
            <a:ext cx="5543550" cy="857250"/>
          </a:xfrm>
        </p:spPr>
        <p:txBody>
          <a:bodyPr/>
          <a:lstStyle/>
          <a:p>
            <a:pPr eaLnBrk="1" hangingPunct="1"/>
            <a:r>
              <a:rPr lang="en-US" altLang="en-US" b="1"/>
              <a:t>Or using a model:</a:t>
            </a:r>
          </a:p>
        </p:txBody>
      </p:sp>
      <p:graphicFrame>
        <p:nvGraphicFramePr>
          <p:cNvPr id="306368" name="Group 192"/>
          <p:cNvGraphicFramePr>
            <a:graphicFrameLocks noGrp="1"/>
          </p:cNvGraphicFramePr>
          <p:nvPr>
            <p:ph/>
          </p:nvPr>
        </p:nvGraphicFramePr>
        <p:xfrm>
          <a:off x="1943100" y="2400301"/>
          <a:ext cx="4614864" cy="2092405"/>
        </p:xfrm>
        <a:graphic>
          <a:graphicData uri="http://schemas.openxmlformats.org/drawingml/2006/table">
            <a:tbl>
              <a:tblPr/>
              <a:tblGrid>
                <a:gridCol w="993072">
                  <a:extLst>
                    <a:ext uri="{9D8B030D-6E8A-4147-A177-3AD203B41FA5}">
                      <a16:colId xmlns:a16="http://schemas.microsoft.com/office/drawing/2014/main" val="20000"/>
                    </a:ext>
                  </a:extLst>
                </a:gridCol>
                <a:gridCol w="993072">
                  <a:extLst>
                    <a:ext uri="{9D8B030D-6E8A-4147-A177-3AD203B41FA5}">
                      <a16:colId xmlns:a16="http://schemas.microsoft.com/office/drawing/2014/main" val="20001"/>
                    </a:ext>
                  </a:extLst>
                </a:gridCol>
                <a:gridCol w="350496">
                  <a:extLst>
                    <a:ext uri="{9D8B030D-6E8A-4147-A177-3AD203B41FA5}">
                      <a16:colId xmlns:a16="http://schemas.microsoft.com/office/drawing/2014/main" val="20002"/>
                    </a:ext>
                  </a:extLst>
                </a:gridCol>
                <a:gridCol w="817824">
                  <a:extLst>
                    <a:ext uri="{9D8B030D-6E8A-4147-A177-3AD203B41FA5}">
                      <a16:colId xmlns:a16="http://schemas.microsoft.com/office/drawing/2014/main" val="20003"/>
                    </a:ext>
                  </a:extLst>
                </a:gridCol>
                <a:gridCol w="988911">
                  <a:extLst>
                    <a:ext uri="{9D8B030D-6E8A-4147-A177-3AD203B41FA5}">
                      <a16:colId xmlns:a16="http://schemas.microsoft.com/office/drawing/2014/main" val="20004"/>
                    </a:ext>
                  </a:extLst>
                </a:gridCol>
                <a:gridCol w="471489">
                  <a:extLst>
                    <a:ext uri="{9D8B030D-6E8A-4147-A177-3AD203B41FA5}">
                      <a16:colId xmlns:a16="http://schemas.microsoft.com/office/drawing/2014/main" val="20005"/>
                    </a:ext>
                  </a:extLst>
                </a:gridCol>
              </a:tblGrid>
              <a:tr h="445294">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11 kg    </a:t>
                      </a:r>
                      <a:r>
                        <a:rPr kumimoji="0" lang="en-US" sz="2100" b="1" i="0" u="sng" strike="noStrike" cap="none" normalizeH="0" baseline="0" dirty="0">
                          <a:ln>
                            <a:noFill/>
                          </a:ln>
                          <a:solidFill>
                            <a:schemeClr val="tx1"/>
                          </a:solidFill>
                          <a:effectLst/>
                          <a:latin typeface="Times New Roman" pitchFamily="18" charset="0"/>
                        </a:rPr>
                        <a:t>   </a:t>
                      </a:r>
                      <a:endParaRPr kumimoji="0" lang="en-US" sz="2100" b="0" i="0" u="sng" strike="noStrike" cap="none" normalizeH="0" baseline="0" dirty="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Times New Roman" pitchFamily="18" charset="0"/>
                        </a:rPr>
                        <a:t>Rahim</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x</a:t>
                      </a: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8600">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19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tx1"/>
                          </a:solidFill>
                          <a:effectLst/>
                          <a:latin typeface="Times New Roman" pitchFamily="18" charset="0"/>
                        </a:rPr>
                        <a:t>Siti</a:t>
                      </a:r>
                      <a:endParaRPr kumimoji="0" lang="en-US"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x</a:t>
                      </a: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x</a:t>
                      </a: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Times New Roman" pitchFamily="18" charset="0"/>
                        </a:rPr>
                        <a:t>    </a:t>
                      </a:r>
                      <a:r>
                        <a:rPr kumimoji="0" lang="en-US" sz="2100" b="1" i="0" u="none" strike="noStrike" cap="none" normalizeH="0" baseline="0" dirty="0">
                          <a:ln>
                            <a:noFill/>
                          </a:ln>
                          <a:solidFill>
                            <a:schemeClr val="tx1"/>
                          </a:solidFill>
                          <a:effectLst/>
                          <a:latin typeface="Times New Roman" pitchFamily="18" charset="0"/>
                        </a:rPr>
                        <a:t>x</a:t>
                      </a: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3"/>
                  </a:ext>
                </a:extLst>
              </a:tr>
              <a:tr h="445294">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chemeClr val="tx1"/>
                          </a:solidFill>
                          <a:effectLst/>
                          <a:latin typeface="Times New Roman" pitchFamily="18" charset="0"/>
                        </a:rPr>
                        <a:t>                                    29 kg</a:t>
                      </a: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cxnSp>
        <p:nvCxnSpPr>
          <p:cNvPr id="6" name="Straight Connector 5"/>
          <p:cNvCxnSpPr/>
          <p:nvPr/>
        </p:nvCxnSpPr>
        <p:spPr>
          <a:xfrm>
            <a:off x="2914650" y="2743200"/>
            <a:ext cx="1314450" cy="11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14650" y="4136231"/>
            <a:ext cx="3643314" cy="107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39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152400" y="1600200"/>
            <a:ext cx="8763000" cy="4525963"/>
          </a:xfrm>
        </p:spPr>
        <p:txBody>
          <a:bodyPr/>
          <a:lstStyle/>
          <a:p>
            <a:pPr marL="0" indent="0">
              <a:buNone/>
            </a:pPr>
            <a:endParaRPr lang="en-US" dirty="0"/>
          </a:p>
          <a:p>
            <a:pPr marL="0" indent="0">
              <a:buNone/>
            </a:pPr>
            <a:endParaRPr lang="en-US" dirty="0"/>
          </a:p>
          <a:p>
            <a:pPr marL="0" indent="0" algn="ctr">
              <a:buNone/>
            </a:pPr>
            <a:r>
              <a:rPr lang="en-US" sz="5400" b="1" dirty="0"/>
              <a:t>Rich Tasks</a:t>
            </a:r>
          </a:p>
          <a:p>
            <a:pPr marL="0" indent="0" algn="ctr">
              <a:buNone/>
            </a:pPr>
            <a:endParaRPr lang="en-US" sz="5400" b="1" dirty="0"/>
          </a:p>
          <a:p>
            <a:pPr marL="0" indent="0" algn="ctr">
              <a:buNone/>
            </a:pPr>
            <a:r>
              <a:rPr lang="en-US" sz="4400" b="1" dirty="0"/>
              <a:t>Embed the math in contexts</a:t>
            </a:r>
          </a:p>
          <a:p>
            <a:pPr marL="0" indent="0" algn="ctr">
              <a:buNone/>
            </a:pPr>
            <a:r>
              <a:rPr lang="en-US" sz="4400" b="1" dirty="0"/>
              <a:t>Give students a reason to care</a:t>
            </a:r>
            <a:endParaRPr lang="en-US" sz="4400" dirty="0"/>
          </a:p>
        </p:txBody>
      </p:sp>
      <p:sp>
        <p:nvSpPr>
          <p:cNvPr id="4" name="Slide Number Placeholder 3"/>
          <p:cNvSpPr>
            <a:spLocks noGrp="1"/>
          </p:cNvSpPr>
          <p:nvPr>
            <p:ph type="sldNum" sz="quarter" idx="12"/>
          </p:nvPr>
        </p:nvSpPr>
        <p:spPr/>
        <p:txBody>
          <a:bodyPr/>
          <a:lstStyle/>
          <a:p>
            <a:pPr>
              <a:defRPr/>
            </a:pPr>
            <a:fld id="{1FC90162-1F57-4D33-8186-816C404A8A7F}" type="slidenum">
              <a:rPr lang="en-US" smtClean="0"/>
              <a:pPr>
                <a:defRPr/>
              </a:pPr>
              <a:t>44</a:t>
            </a:fld>
            <a:endParaRPr lang="en-US"/>
          </a:p>
        </p:txBody>
      </p:sp>
    </p:spTree>
    <p:extLst>
      <p:ext uri="{BB962C8B-B14F-4D97-AF65-F5344CB8AC3E}">
        <p14:creationId xmlns:p14="http://schemas.microsoft.com/office/powerpoint/2010/main" val="3470988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650" y="514293"/>
            <a:ext cx="8534400" cy="857250"/>
          </a:xfrm>
        </p:spPr>
        <p:txBody>
          <a:bodyPr>
            <a:normAutofit/>
          </a:bodyPr>
          <a:lstStyle/>
          <a:p>
            <a:r>
              <a:rPr lang="en-US" sz="2850" b="1" dirty="0"/>
              <a:t>What’s the question?  What’s the answer?</a:t>
            </a:r>
          </a:p>
        </p:txBody>
      </p:sp>
      <p:sp>
        <p:nvSpPr>
          <p:cNvPr id="5" name="Content Placeholder 4"/>
          <p:cNvSpPr>
            <a:spLocks noGrp="1"/>
          </p:cNvSpPr>
          <p:nvPr>
            <p:ph sz="half" idx="1"/>
          </p:nvPr>
        </p:nvSpPr>
        <p:spPr>
          <a:xfrm>
            <a:off x="1485900" y="2069226"/>
            <a:ext cx="3028950" cy="3394472"/>
          </a:xfrm>
        </p:spPr>
        <p:txBody>
          <a:bodyPr/>
          <a:lstStyle/>
          <a:p>
            <a:pPr marL="0" indent="0" algn="ctr">
              <a:buNone/>
            </a:pPr>
            <a:r>
              <a:rPr lang="en-US" b="1" dirty="0"/>
              <a:t>Omaha</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9882" y="2073988"/>
            <a:ext cx="4030717" cy="3213261"/>
          </a:xfrm>
        </p:spPr>
      </p:pic>
      <p:sp>
        <p:nvSpPr>
          <p:cNvPr id="8" name="Rectangle 7"/>
          <p:cNvSpPr/>
          <p:nvPr/>
        </p:nvSpPr>
        <p:spPr>
          <a:xfrm>
            <a:off x="1265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p:cNvSpPr/>
          <p:nvPr/>
        </p:nvSpPr>
        <p:spPr>
          <a:xfrm>
            <a:off x="990600" y="3267028"/>
            <a:ext cx="3078217" cy="2537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a:latin typeface="Aparajita" panose="020B0604020202020204" pitchFamily="34" charset="0"/>
                <a:cs typeface="Aparajita" panose="020B0604020202020204" pitchFamily="34" charset="0"/>
              </a:rPr>
              <a:t>Car Manual</a:t>
            </a:r>
          </a:p>
          <a:p>
            <a:pPr algn="ctr"/>
            <a:r>
              <a:rPr lang="en-US" sz="2800" dirty="0">
                <a:latin typeface="Aparajita" panose="020B0604020202020204" pitchFamily="34" charset="0"/>
                <a:cs typeface="Aparajita" panose="020B0604020202020204" pitchFamily="34" charset="0"/>
              </a:rPr>
              <a:t>Gas Tank Capacity:</a:t>
            </a:r>
          </a:p>
          <a:p>
            <a:pPr algn="ctr"/>
            <a:r>
              <a:rPr lang="en-US" sz="2800" dirty="0">
                <a:latin typeface="Aparajita" panose="020B0604020202020204" pitchFamily="34" charset="0"/>
                <a:cs typeface="Aparajita" panose="020B0604020202020204" pitchFamily="34" charset="0"/>
              </a:rPr>
              <a:t>21 gallons</a:t>
            </a:r>
          </a:p>
          <a:p>
            <a:pPr algn="ctr"/>
            <a:endParaRPr lang="en-US" sz="2800" dirty="0">
              <a:latin typeface="Aparajita" panose="020B0604020202020204" pitchFamily="34" charset="0"/>
              <a:cs typeface="Aparajita" panose="020B0604020202020204" pitchFamily="34" charset="0"/>
            </a:endParaRPr>
          </a:p>
          <a:p>
            <a:pPr algn="ctr"/>
            <a:r>
              <a:rPr lang="en-US" sz="2800" dirty="0">
                <a:latin typeface="Aparajita" panose="020B0604020202020204" pitchFamily="34" charset="0"/>
                <a:cs typeface="Aparajita" panose="020B0604020202020204" pitchFamily="34" charset="0"/>
              </a:rPr>
              <a:t>Average MPG:</a:t>
            </a:r>
          </a:p>
          <a:p>
            <a:pPr algn="ctr"/>
            <a:r>
              <a:rPr lang="en-US" sz="2800" dirty="0">
                <a:latin typeface="Aparajita" panose="020B0604020202020204" pitchFamily="34" charset="0"/>
                <a:cs typeface="Aparajita" panose="020B0604020202020204" pitchFamily="34" charset="0"/>
              </a:rPr>
              <a:t>28.3</a:t>
            </a:r>
          </a:p>
        </p:txBody>
      </p:sp>
    </p:spTree>
    <p:extLst>
      <p:ext uri="{BB962C8B-B14F-4D97-AF65-F5344CB8AC3E}">
        <p14:creationId xmlns:p14="http://schemas.microsoft.com/office/powerpoint/2010/main" val="3108056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a:t>Why did you care?</a:t>
            </a:r>
          </a:p>
          <a:p>
            <a:r>
              <a:rPr lang="en-US" sz="3600" b="1" dirty="0"/>
              <a:t>Will you make it?</a:t>
            </a:r>
          </a:p>
          <a:p>
            <a:r>
              <a:rPr lang="en-US" sz="3600" b="1" dirty="0"/>
              <a:t>About how far will you get?</a:t>
            </a:r>
          </a:p>
          <a:p>
            <a:r>
              <a:rPr lang="en-US" sz="3600" b="1" dirty="0"/>
              <a:t>How much gas needs to be in the tank to be sure you make it?</a:t>
            </a:r>
          </a:p>
        </p:txBody>
      </p:sp>
    </p:spTree>
    <p:extLst>
      <p:ext uri="{BB962C8B-B14F-4D97-AF65-F5344CB8AC3E}">
        <p14:creationId xmlns:p14="http://schemas.microsoft.com/office/powerpoint/2010/main" val="257214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a:t>
            </a: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endParaRPr lang="en-US" dirty="0"/>
          </a:p>
          <a:p>
            <a:pPr marL="0" indent="0" algn="ctr">
              <a:buNone/>
            </a:pPr>
            <a:r>
              <a:rPr lang="en-US" sz="4800" b="1" dirty="0"/>
              <a:t>Answer getting</a:t>
            </a:r>
          </a:p>
          <a:p>
            <a:pPr marL="0" indent="0" algn="ctr">
              <a:buNone/>
            </a:pPr>
            <a:r>
              <a:rPr lang="en-US" sz="4800" b="1" dirty="0"/>
              <a:t>Vs.</a:t>
            </a:r>
          </a:p>
          <a:p>
            <a:pPr marL="0" indent="0" algn="ctr">
              <a:buNone/>
            </a:pPr>
            <a:r>
              <a:rPr lang="en-US" sz="4800" b="1" dirty="0"/>
              <a:t>Explanations, alternatives, connections</a:t>
            </a:r>
          </a:p>
        </p:txBody>
      </p:sp>
      <p:sp>
        <p:nvSpPr>
          <p:cNvPr id="4" name="Slide Number Placeholder 3"/>
          <p:cNvSpPr>
            <a:spLocks noGrp="1"/>
          </p:cNvSpPr>
          <p:nvPr>
            <p:ph type="sldNum" sz="quarter" idx="12"/>
          </p:nvPr>
        </p:nvSpPr>
        <p:spPr/>
        <p:txBody>
          <a:bodyPr/>
          <a:lstStyle/>
          <a:p>
            <a:fld id="{B2CCF238-4985-47C8-858E-67F88680C38C}" type="slidenum">
              <a:rPr lang="en-US" smtClean="0"/>
              <a:t>47</a:t>
            </a:fld>
            <a:endParaRPr lang="en-US"/>
          </a:p>
        </p:txBody>
      </p:sp>
    </p:spTree>
    <p:extLst>
      <p:ext uri="{BB962C8B-B14F-4D97-AF65-F5344CB8AC3E}">
        <p14:creationId xmlns:p14="http://schemas.microsoft.com/office/powerpoint/2010/main" val="139629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6E8E8B2-CD6C-482B-E206-40089CCAACFA}"/>
              </a:ext>
            </a:extLst>
          </p:cNvPr>
          <p:cNvSpPr>
            <a:spLocks noGrp="1"/>
          </p:cNvSpPr>
          <p:nvPr>
            <p:ph type="sldNum" sz="quarter" idx="10"/>
          </p:nvPr>
        </p:nvSpPr>
        <p:spPr/>
        <p:txBody>
          <a:bodyPr/>
          <a:lstStyle/>
          <a:p>
            <a:endParaRPr lang="en-US" altLang="en-US"/>
          </a:p>
          <a:p>
            <a:fld id="{5E93773E-DD5F-4435-8890-4B75551E9A0E}" type="slidenum">
              <a:rPr lang="en-US" altLang="en-US">
                <a:solidFill>
                  <a:schemeClr val="hlink"/>
                </a:solidFill>
              </a:rPr>
              <a:pPr/>
              <a:t>48</a:t>
            </a:fld>
            <a:endParaRPr lang="en-US" altLang="en-US">
              <a:solidFill>
                <a:schemeClr val="hlink"/>
              </a:solidFill>
            </a:endParaRPr>
          </a:p>
        </p:txBody>
      </p:sp>
      <p:pic>
        <p:nvPicPr>
          <p:cNvPr id="439298" name="Picture 2">
            <a:extLst>
              <a:ext uri="{FF2B5EF4-FFF2-40B4-BE49-F238E27FC236}">
                <a16:creationId xmlns:a16="http://schemas.microsoft.com/office/drawing/2014/main" id="{D559B37C-D9F8-2403-BA55-CBFDCC5B17B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14600" y="381000"/>
            <a:ext cx="5486400" cy="591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8435" name="Rectangle 2"/>
          <p:cNvSpPr>
            <a:spLocks/>
          </p:cNvSpPr>
          <p:nvPr/>
        </p:nvSpPr>
        <p:spPr bwMode="auto">
          <a:xfrm>
            <a:off x="392906" y="5732859"/>
            <a:ext cx="8518922" cy="910828"/>
          </a:xfrm>
          <a:prstGeom prst="rect">
            <a:avLst/>
          </a:prstGeom>
          <a:solidFill>
            <a:schemeClr val="accent1"/>
          </a:solidFill>
          <a:ln w="12700">
            <a:noFill/>
            <a:miter lim="800000"/>
            <a:headEnd/>
            <a:tailEnd/>
          </a:ln>
        </p:spPr>
        <p:txBody>
          <a:bodyPr lIns="80364" tIns="80364" rIns="80364" bIns="80364">
            <a:prstTxWarp prst="textNoShape">
              <a:avLst/>
            </a:prstTxWarp>
          </a:bodyPr>
          <a:lstStyle/>
          <a:p>
            <a:r>
              <a:rPr lang="en-US" sz="2800" dirty="0">
                <a:latin typeface="Arial" charset="0"/>
                <a:ea typeface="Arial" charset="0"/>
                <a:cs typeface="Arial" charset="0"/>
                <a:sym typeface="Arial" charset="0"/>
              </a:rPr>
              <a:t>Tell your partner three things you see here.</a:t>
            </a:r>
            <a:endParaRPr lang="en-US" sz="2800" strike="sngStrike" dirty="0">
              <a:latin typeface="Arial" charset="0"/>
              <a:ea typeface="Arial" charset="0"/>
              <a:cs typeface="Arial" charset="0"/>
              <a:sym typeface="Arial" charset="0"/>
            </a:endParaRPr>
          </a:p>
        </p:txBody>
      </p:sp>
    </p:spTree>
    <p:extLst>
      <p:ext uri="{BB962C8B-B14F-4D97-AF65-F5344CB8AC3E}">
        <p14:creationId xmlns:p14="http://schemas.microsoft.com/office/powerpoint/2010/main" val="20520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600" b="1" dirty="0"/>
          </a:p>
          <a:p>
            <a:pPr marL="0" indent="0" algn="ctr">
              <a:buNone/>
            </a:pPr>
            <a:endParaRPr lang="en-US" sz="3600" b="1" dirty="0"/>
          </a:p>
          <a:p>
            <a:pPr marL="0" indent="0" algn="ctr">
              <a:buNone/>
            </a:pPr>
            <a:r>
              <a:rPr lang="en-US" sz="3600" b="1" dirty="0"/>
              <a:t>Care to join me in a 6</a:t>
            </a:r>
            <a:r>
              <a:rPr lang="en-US" sz="3600" b="1" baseline="30000" dirty="0"/>
              <a:t>th</a:t>
            </a:r>
            <a:r>
              <a:rPr lang="en-US" sz="3600" b="1" dirty="0"/>
              <a:t> grade class?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6169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8435" name="Rectangle 2"/>
          <p:cNvSpPr>
            <a:spLocks/>
          </p:cNvSpPr>
          <p:nvPr/>
        </p:nvSpPr>
        <p:spPr bwMode="auto">
          <a:xfrm>
            <a:off x="392906" y="5732859"/>
            <a:ext cx="8518922" cy="910828"/>
          </a:xfrm>
          <a:prstGeom prst="rect">
            <a:avLst/>
          </a:prstGeom>
          <a:solidFill>
            <a:schemeClr val="accent1"/>
          </a:solidFill>
          <a:ln w="12700">
            <a:noFill/>
            <a:miter lim="800000"/>
            <a:headEnd/>
            <a:tailEnd/>
          </a:ln>
        </p:spPr>
        <p:txBody>
          <a:bodyPr lIns="80364" tIns="80364" rIns="80364" bIns="80364">
            <a:prstTxWarp prst="textNoShape">
              <a:avLst/>
            </a:prstTxWarp>
          </a:bodyPr>
          <a:lstStyle/>
          <a:p>
            <a:r>
              <a:rPr lang="en-US" sz="2800" dirty="0">
                <a:latin typeface="Arial" charset="0"/>
                <a:ea typeface="Arial" charset="0"/>
                <a:cs typeface="Arial" charset="0"/>
                <a:sym typeface="Arial" charset="0"/>
              </a:rPr>
              <a:t>What is your guess?  Share your guess with your neighbor and justify your guess. </a:t>
            </a:r>
            <a:endParaRPr lang="en-US" sz="2800" strike="sngStrike" dirty="0">
              <a:latin typeface="Arial" charset="0"/>
              <a:ea typeface="Arial" charset="0"/>
              <a:cs typeface="Arial" charset="0"/>
              <a:sym typeface="Arial" charset="0"/>
            </a:endParaRPr>
          </a:p>
        </p:txBody>
      </p:sp>
    </p:spTree>
    <p:extLst>
      <p:ext uri="{BB962C8B-B14F-4D97-AF65-F5344CB8AC3E}">
        <p14:creationId xmlns:p14="http://schemas.microsoft.com/office/powerpoint/2010/main" val="1810520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0483" name="Rectangle 2"/>
          <p:cNvSpPr>
            <a:spLocks/>
          </p:cNvSpPr>
          <p:nvPr/>
        </p:nvSpPr>
        <p:spPr bwMode="auto">
          <a:xfrm>
            <a:off x="829345" y="5594449"/>
            <a:ext cx="7483078" cy="1178719"/>
          </a:xfrm>
          <a:prstGeom prst="rect">
            <a:avLst/>
          </a:prstGeom>
          <a:solidFill>
            <a:schemeClr val="accent1"/>
          </a:solidFill>
          <a:ln w="12700">
            <a:noFill/>
            <a:miter lim="800000"/>
            <a:headEnd/>
            <a:tailEnd/>
          </a:ln>
        </p:spPr>
        <p:txBody>
          <a:bodyPr lIns="80364" tIns="80364" rIns="80364" bIns="80364" anchor="ctr">
            <a:prstTxWarp prst="textNoShape">
              <a:avLst/>
            </a:prstTxWarp>
          </a:bodyPr>
          <a:lstStyle/>
          <a:p>
            <a:r>
              <a:rPr lang="en-US" sz="2800" dirty="0">
                <a:latin typeface="Arial" charset="0"/>
                <a:ea typeface="Arial" charset="0"/>
                <a:cs typeface="Arial" charset="0"/>
                <a:sym typeface="Arial" charset="0"/>
              </a:rPr>
              <a:t>What information is important here?</a:t>
            </a:r>
          </a:p>
          <a:p>
            <a:r>
              <a:rPr lang="en-US" sz="2800" dirty="0">
                <a:latin typeface="Arial" charset="0"/>
                <a:ea typeface="Arial" charset="0"/>
                <a:cs typeface="Arial" charset="0"/>
                <a:sym typeface="Arial" charset="0"/>
              </a:rPr>
              <a:t>How would you get it?</a:t>
            </a:r>
          </a:p>
        </p:txBody>
      </p:sp>
    </p:spTree>
    <p:extLst>
      <p:ext uri="{BB962C8B-B14F-4D97-AF65-F5344CB8AC3E}">
        <p14:creationId xmlns:p14="http://schemas.microsoft.com/office/powerpoint/2010/main" val="1070997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2531" name="Line 3"/>
          <p:cNvSpPr>
            <a:spLocks noChangeShapeType="1"/>
          </p:cNvSpPr>
          <p:nvPr/>
        </p:nvSpPr>
        <p:spPr bwMode="auto">
          <a:xfrm>
            <a:off x="2580680" y="2982516"/>
            <a:ext cx="0" cy="2320603"/>
          </a:xfrm>
          <a:prstGeom prst="line">
            <a:avLst/>
          </a:prstGeom>
          <a:noFill/>
          <a:ln w="38100">
            <a:solidFill>
              <a:schemeClr val="tx1"/>
            </a:solidFill>
            <a:miter lim="800000"/>
            <a:headEnd type="oval" w="med" len="sm"/>
            <a:tailEnd type="oval" w="med" len="sm"/>
          </a:ln>
        </p:spPr>
        <p:txBody>
          <a:bodyPr lIns="0" tIns="0" rIns="0" bIns="0">
            <a:prstTxWarp prst="textNoShape">
              <a:avLst/>
            </a:prstTxWarp>
          </a:bodyPr>
          <a:lstStyle/>
          <a:p>
            <a:endParaRPr lang="en-US"/>
          </a:p>
        </p:txBody>
      </p:sp>
      <p:sp>
        <p:nvSpPr>
          <p:cNvPr id="22532" name="Line 4"/>
          <p:cNvSpPr>
            <a:spLocks noChangeShapeType="1"/>
          </p:cNvSpPr>
          <p:nvPr/>
        </p:nvSpPr>
        <p:spPr bwMode="auto">
          <a:xfrm>
            <a:off x="6697266" y="4294064"/>
            <a:ext cx="0" cy="830461"/>
          </a:xfrm>
          <a:prstGeom prst="line">
            <a:avLst/>
          </a:prstGeom>
          <a:noFill/>
          <a:ln w="38100">
            <a:solidFill>
              <a:schemeClr val="tx1"/>
            </a:solidFill>
            <a:miter lim="800000"/>
            <a:headEnd type="oval" w="med" len="sm"/>
            <a:tailEnd type="oval" w="med" len="sm"/>
          </a:ln>
        </p:spPr>
        <p:txBody>
          <a:bodyPr lIns="0" tIns="0" rIns="0" bIns="0">
            <a:prstTxWarp prst="textNoShape">
              <a:avLst/>
            </a:prstTxWarp>
          </a:bodyPr>
          <a:lstStyle/>
          <a:p>
            <a:endParaRPr lang="en-US"/>
          </a:p>
        </p:txBody>
      </p:sp>
      <p:sp>
        <p:nvSpPr>
          <p:cNvPr id="22533" name="Line 5"/>
          <p:cNvSpPr>
            <a:spLocks noChangeShapeType="1"/>
          </p:cNvSpPr>
          <p:nvPr/>
        </p:nvSpPr>
        <p:spPr bwMode="auto">
          <a:xfrm rot="10800000">
            <a:off x="4628927" y="3280544"/>
            <a:ext cx="1836167" cy="0"/>
          </a:xfrm>
          <a:prstGeom prst="line">
            <a:avLst/>
          </a:prstGeom>
          <a:noFill/>
          <a:ln w="38100">
            <a:solidFill>
              <a:srgbClr val="000000"/>
            </a:solidFill>
            <a:miter lim="800000"/>
            <a:headEnd type="oval" w="med" len="sm"/>
            <a:tailEnd type="oval" w="med" len="sm"/>
          </a:ln>
        </p:spPr>
        <p:txBody>
          <a:bodyPr lIns="0" tIns="0" rIns="0" bIns="0">
            <a:prstTxWarp prst="textNoShape">
              <a:avLst/>
            </a:prstTxWarp>
          </a:bodyPr>
          <a:lstStyle/>
          <a:p>
            <a:endParaRPr lang="en-US"/>
          </a:p>
        </p:txBody>
      </p:sp>
      <p:sp>
        <p:nvSpPr>
          <p:cNvPr id="22534" name="Line 6"/>
          <p:cNvSpPr>
            <a:spLocks noChangeShapeType="1"/>
          </p:cNvSpPr>
          <p:nvPr/>
        </p:nvSpPr>
        <p:spPr bwMode="auto">
          <a:xfrm rot="10800000">
            <a:off x="2731369" y="1583904"/>
            <a:ext cx="1420936" cy="0"/>
          </a:xfrm>
          <a:prstGeom prst="line">
            <a:avLst/>
          </a:prstGeom>
          <a:noFill/>
          <a:ln w="38100">
            <a:solidFill>
              <a:srgbClr val="000000"/>
            </a:solidFill>
            <a:miter lim="800000"/>
            <a:headEnd type="oval" w="med" len="sm"/>
            <a:tailEnd type="oval" w="med" len="sm"/>
          </a:ln>
        </p:spPr>
        <p:txBody>
          <a:bodyPr lIns="0" tIns="0" rIns="0" bIns="0">
            <a:prstTxWarp prst="textNoShape">
              <a:avLst/>
            </a:prstTxWarp>
          </a:bodyPr>
          <a:lstStyle/>
          <a:p>
            <a:endParaRPr lang="en-US"/>
          </a:p>
        </p:txBody>
      </p:sp>
      <p:sp>
        <p:nvSpPr>
          <p:cNvPr id="22535" name="Rectangle 7"/>
          <p:cNvSpPr>
            <a:spLocks/>
          </p:cNvSpPr>
          <p:nvPr/>
        </p:nvSpPr>
        <p:spPr bwMode="auto">
          <a:xfrm>
            <a:off x="3067348" y="1258997"/>
            <a:ext cx="69249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5.5 cm</a:t>
            </a:r>
          </a:p>
        </p:txBody>
      </p:sp>
      <p:sp>
        <p:nvSpPr>
          <p:cNvPr id="22536" name="Rectangle 8"/>
          <p:cNvSpPr>
            <a:spLocks/>
          </p:cNvSpPr>
          <p:nvPr/>
        </p:nvSpPr>
        <p:spPr bwMode="auto">
          <a:xfrm>
            <a:off x="5268516" y="2910989"/>
            <a:ext cx="50013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7 cm</a:t>
            </a:r>
          </a:p>
        </p:txBody>
      </p:sp>
      <p:sp>
        <p:nvSpPr>
          <p:cNvPr id="22537" name="Rectangle 9"/>
          <p:cNvSpPr>
            <a:spLocks/>
          </p:cNvSpPr>
          <p:nvPr/>
        </p:nvSpPr>
        <p:spPr bwMode="auto">
          <a:xfrm>
            <a:off x="6866930" y="4571911"/>
            <a:ext cx="50013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3 cm</a:t>
            </a:r>
          </a:p>
        </p:txBody>
      </p:sp>
      <p:sp>
        <p:nvSpPr>
          <p:cNvPr id="22538" name="Rectangle 10"/>
          <p:cNvSpPr>
            <a:spLocks/>
          </p:cNvSpPr>
          <p:nvPr/>
        </p:nvSpPr>
        <p:spPr bwMode="auto">
          <a:xfrm>
            <a:off x="1750219" y="4000411"/>
            <a:ext cx="62837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10 cm</a:t>
            </a:r>
          </a:p>
        </p:txBody>
      </p:sp>
      <p:sp>
        <p:nvSpPr>
          <p:cNvPr id="2" name="Rectangle 1"/>
          <p:cNvSpPr/>
          <p:nvPr/>
        </p:nvSpPr>
        <p:spPr bwMode="auto">
          <a:xfrm>
            <a:off x="2589609" y="1232297"/>
            <a:ext cx="1607344" cy="428625"/>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12" name="Rectangle 11"/>
          <p:cNvSpPr/>
          <p:nvPr/>
        </p:nvSpPr>
        <p:spPr bwMode="auto">
          <a:xfrm>
            <a:off x="4572000" y="2946797"/>
            <a:ext cx="1982391" cy="428625"/>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3" name="Rectangle 2"/>
          <p:cNvSpPr/>
          <p:nvPr/>
        </p:nvSpPr>
        <p:spPr bwMode="auto">
          <a:xfrm>
            <a:off x="1678781" y="2732485"/>
            <a:ext cx="964406" cy="2678906"/>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14" name="Rectangle 13"/>
          <p:cNvSpPr/>
          <p:nvPr/>
        </p:nvSpPr>
        <p:spPr bwMode="auto">
          <a:xfrm>
            <a:off x="6607969" y="4232672"/>
            <a:ext cx="750094" cy="1232297"/>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6085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3" grpId="0" animBg="1"/>
      <p:bldP spid="22534" grpId="0" animBg="1"/>
      <p:bldP spid="22535" grpId="0"/>
      <p:bldP spid="22536" grpId="0"/>
      <p:bldP spid="22537" grpId="0"/>
      <p:bldP spid="22538" grpId="0"/>
      <p:bldP spid="2" grpId="0" animBg="1"/>
      <p:bldP spid="2" grpId="1" animBg="1"/>
      <p:bldP spid="12" grpId="0" animBg="1"/>
      <p:bldP spid="12" grpId="1" animBg="1"/>
      <p:bldP spid="3" grpId="0" animBg="1"/>
      <p:bldP spid="3" grpId="1" animBg="1"/>
      <p:bldP spid="14" grpId="0" animBg="1"/>
      <p:bldP spid="1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ct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6100" y="1600200"/>
            <a:ext cx="8051800" cy="4525963"/>
          </a:xfrm>
        </p:spPr>
      </p:pic>
    </p:spTree>
    <p:extLst>
      <p:ext uri="{BB962C8B-B14F-4D97-AF65-F5344CB8AC3E}">
        <p14:creationId xmlns:p14="http://schemas.microsoft.com/office/powerpoint/2010/main" val="3723263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turn:</a:t>
            </a:r>
          </a:p>
        </p:txBody>
      </p:sp>
      <p:sp>
        <p:nvSpPr>
          <p:cNvPr id="3" name="Content Placeholder 2"/>
          <p:cNvSpPr>
            <a:spLocks noGrp="1"/>
          </p:cNvSpPr>
          <p:nvPr>
            <p:ph idx="1"/>
          </p:nvPr>
        </p:nvSpPr>
        <p:spPr>
          <a:xfrm>
            <a:off x="1485900" y="1295402"/>
            <a:ext cx="6172200" cy="4343399"/>
          </a:xfrm>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5854"/>
            <a:ext cx="7315199" cy="701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43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a:t>
            </a:r>
          </a:p>
        </p:txBody>
      </p:sp>
      <p:sp>
        <p:nvSpPr>
          <p:cNvPr id="3" name="Content Placeholder 2"/>
          <p:cNvSpPr>
            <a:spLocks noGrp="1"/>
          </p:cNvSpPr>
          <p:nvPr>
            <p:ph idx="1"/>
          </p:nvPr>
        </p:nvSpPr>
        <p:spPr>
          <a:xfrm>
            <a:off x="609600" y="1219200"/>
            <a:ext cx="8077200" cy="5334000"/>
          </a:xfrm>
        </p:spPr>
        <p:txBody>
          <a:bodyPr>
            <a:normAutofit fontScale="70000" lnSpcReduction="20000"/>
          </a:bodyPr>
          <a:lstStyle/>
          <a:p>
            <a:r>
              <a:rPr lang="en-US" sz="4000" b="1" dirty="0"/>
              <a:t>Order from smallest to largest and justify</a:t>
            </a:r>
          </a:p>
          <a:p>
            <a:endParaRPr lang="en-US" sz="4000" b="1" dirty="0"/>
          </a:p>
          <a:p>
            <a:r>
              <a:rPr lang="en-US" sz="4000" b="1" dirty="0"/>
              <a:t>What is the height of Glass 3?</a:t>
            </a:r>
          </a:p>
          <a:p>
            <a:endParaRPr lang="en-US" sz="4000" b="1" dirty="0"/>
          </a:p>
          <a:p>
            <a:r>
              <a:rPr lang="en-US" sz="4000" b="1" dirty="0"/>
              <a:t>What is the volume of each?</a:t>
            </a:r>
          </a:p>
          <a:p>
            <a:endParaRPr lang="en-US" sz="4000" b="1" dirty="0"/>
          </a:p>
          <a:p>
            <a:r>
              <a:rPr lang="en-US" sz="4000" b="1" dirty="0"/>
              <a:t>If Glass 1 has volume V, express volume of Glasses 2 and 3 in terms of V</a:t>
            </a:r>
          </a:p>
          <a:p>
            <a:endParaRPr lang="en-US" sz="4000" b="1" dirty="0"/>
          </a:p>
          <a:p>
            <a:r>
              <a:rPr lang="en-US" sz="4000" b="1" dirty="0"/>
              <a:t>When Glass 1 is ½ full, the height of the liquid is 3 cm.  What are the heights of the liquid in Glasses 2 and 3 when they are ½ full?</a:t>
            </a:r>
          </a:p>
          <a:p>
            <a:endParaRPr lang="en-US" sz="2000" dirty="0"/>
          </a:p>
        </p:txBody>
      </p:sp>
      <p:sp>
        <p:nvSpPr>
          <p:cNvPr id="4" name="Slide Number Placeholder 3"/>
          <p:cNvSpPr>
            <a:spLocks noGrp="1"/>
          </p:cNvSpPr>
          <p:nvPr>
            <p:ph type="sldNum" sz="quarter" idx="4294967295"/>
          </p:nvPr>
        </p:nvSpPr>
        <p:spPr>
          <a:xfrm>
            <a:off x="6057900" y="6356351"/>
            <a:ext cx="1600200" cy="365125"/>
          </a:xfrm>
          <a:prstGeom prst="rect">
            <a:avLst/>
          </a:prstGeom>
        </p:spPr>
        <p:txBody>
          <a:bodyPr/>
          <a:lstStyle/>
          <a:p>
            <a:fld id="{06DD5966-D59F-4DF5-A4CD-5962260BEB6A}" type="slidenum">
              <a:rPr lang="en-US" smtClean="0"/>
              <a:t>55</a:t>
            </a:fld>
            <a:endParaRPr lang="en-US"/>
          </a:p>
        </p:txBody>
      </p:sp>
    </p:spTree>
    <p:extLst>
      <p:ext uri="{BB962C8B-B14F-4D97-AF65-F5344CB8AC3E}">
        <p14:creationId xmlns:p14="http://schemas.microsoft.com/office/powerpoint/2010/main" val="1631784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FFBDD9B-EC7A-48E2-8CA0-F8D3F7921349}" type="slidenum">
              <a:rPr lang="en-US" altLang="en-US" sz="1400" smtClean="0">
                <a:latin typeface="Times New Roman" pitchFamily="18" charset="0"/>
              </a:rPr>
              <a:pPr eaLnBrk="1" hangingPunct="1">
                <a:spcBef>
                  <a:spcPct val="0"/>
                </a:spcBef>
                <a:buFontTx/>
                <a:buNone/>
              </a:pPr>
              <a:t>56</a:t>
            </a:fld>
            <a:endParaRPr lang="en-US" altLang="en-US" sz="1400">
              <a:latin typeface="Times New Roman" pitchFamily="18" charset="0"/>
            </a:endParaRPr>
          </a:p>
        </p:txBody>
      </p:sp>
      <p:sp>
        <p:nvSpPr>
          <p:cNvPr id="82947" name="Rectangle 2"/>
          <p:cNvSpPr>
            <a:spLocks noGrp="1" noChangeArrowheads="1"/>
          </p:cNvSpPr>
          <p:nvPr>
            <p:ph type="title"/>
          </p:nvPr>
        </p:nvSpPr>
        <p:spPr/>
        <p:txBody>
          <a:bodyPr/>
          <a:lstStyle/>
          <a:p>
            <a:pPr algn="l" eaLnBrk="1" hangingPunct="1"/>
            <a:r>
              <a:rPr lang="en-US" altLang="en-US" b="1"/>
              <a:t>You choose:</a:t>
            </a:r>
          </a:p>
        </p:txBody>
      </p:sp>
      <p:sp>
        <p:nvSpPr>
          <p:cNvPr id="6147" name="Rectangle 3"/>
          <p:cNvSpPr>
            <a:spLocks noGrp="1" noChangeArrowheads="1"/>
          </p:cNvSpPr>
          <p:nvPr>
            <p:ph type="body" idx="1"/>
          </p:nvPr>
        </p:nvSpPr>
        <p:spPr/>
        <p:txBody>
          <a:bodyPr/>
          <a:lstStyle/>
          <a:p>
            <a:pPr eaLnBrk="1" hangingPunct="1">
              <a:buFontTx/>
              <a:buNone/>
            </a:pPr>
            <a:r>
              <a:rPr lang="en-US" altLang="en-US" sz="3600" b="1" dirty="0"/>
              <a:t>	Given:  F = 4 (S – 65) + 10</a:t>
            </a:r>
          </a:p>
          <a:p>
            <a:pPr eaLnBrk="1" hangingPunct="1">
              <a:buFontTx/>
              <a:buNone/>
            </a:pPr>
            <a:r>
              <a:rPr lang="en-US" altLang="en-US" sz="3600" b="1" dirty="0"/>
              <a:t>	Find F when S = 81.</a:t>
            </a:r>
          </a:p>
          <a:p>
            <a:pPr algn="ctr" eaLnBrk="1" hangingPunct="1">
              <a:buFontTx/>
              <a:buNone/>
            </a:pPr>
            <a:r>
              <a:rPr lang="en-US" altLang="en-US" sz="3600" b="1" dirty="0"/>
              <a:t>Vs.</a:t>
            </a:r>
          </a:p>
          <a:p>
            <a:pPr eaLnBrk="1" hangingPunct="1">
              <a:buFontTx/>
              <a:buNone/>
            </a:pPr>
            <a:r>
              <a:rPr lang="en-US" altLang="en-US" sz="3600" b="1" dirty="0"/>
              <a:t>	The speeding fine in Vermont is $4 for every mile per hour over the 65 mph limit plus $10 handling fee.</a:t>
            </a:r>
          </a:p>
        </p:txBody>
      </p:sp>
    </p:spTree>
    <p:extLst>
      <p:ext uri="{BB962C8B-B14F-4D97-AF65-F5344CB8AC3E}">
        <p14:creationId xmlns:p14="http://schemas.microsoft.com/office/powerpoint/2010/main" val="283837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609600"/>
            <a:ext cx="7772400" cy="304800"/>
          </a:xfrm>
        </p:spPr>
        <p:txBody>
          <a:bodyPr/>
          <a:lstStyle/>
          <a:p>
            <a:endParaRPr lang="en-US" altLang="en-US"/>
          </a:p>
        </p:txBody>
      </p:sp>
      <p:sp>
        <p:nvSpPr>
          <p:cNvPr id="83971" name="Content Placeholder 2"/>
          <p:cNvSpPr>
            <a:spLocks noGrp="1"/>
          </p:cNvSpPr>
          <p:nvPr>
            <p:ph idx="1"/>
          </p:nvPr>
        </p:nvSpPr>
        <p:spPr>
          <a:xfrm>
            <a:off x="685800" y="1143000"/>
            <a:ext cx="7772400" cy="4953000"/>
          </a:xfrm>
        </p:spPr>
        <p:txBody>
          <a:bodyPr/>
          <a:lstStyle/>
          <a:p>
            <a:pPr algn="ctr">
              <a:buFontTx/>
              <a:buNone/>
            </a:pPr>
            <a:r>
              <a:rPr lang="en-US" altLang="en-US" b="1"/>
              <a:t>Connecticut: F = 10 ( S – 55) + 40</a:t>
            </a:r>
          </a:p>
          <a:p>
            <a:pPr algn="ctr">
              <a:buFontTx/>
              <a:buNone/>
            </a:pPr>
            <a:r>
              <a:rPr lang="en-US" altLang="en-US" b="1"/>
              <a:t>Maximum speeding fine: $350</a:t>
            </a:r>
          </a:p>
          <a:p>
            <a:pPr algn="ctr">
              <a:buFontTx/>
              <a:buNone/>
            </a:pPr>
            <a:endParaRPr lang="en-US" altLang="en-US" b="1"/>
          </a:p>
          <a:p>
            <a:r>
              <a:rPr lang="en-US" altLang="en-US" b="1"/>
              <a:t>Describe the fine in words</a:t>
            </a:r>
          </a:p>
          <a:p>
            <a:r>
              <a:rPr lang="en-US" altLang="en-US" b="1"/>
              <a:t>At what speed does it no longer matter?</a:t>
            </a:r>
          </a:p>
          <a:p>
            <a:r>
              <a:rPr lang="en-US" altLang="en-US" b="1"/>
              <a:t>At 80 mph how much better off would you be in VT than in CT?</a:t>
            </a:r>
          </a:p>
          <a:p>
            <a:r>
              <a:rPr lang="en-US" altLang="en-US" b="1"/>
              <a:t>Use a graph to show this difference</a:t>
            </a:r>
          </a:p>
          <a:p>
            <a:endParaRPr lang="en-US" altLang="en-US" b="1"/>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540378E-0CE7-49B3-892C-0DF6D56285E8}" type="slidenum">
              <a:rPr lang="en-US" altLang="en-US" sz="1400" smtClean="0">
                <a:latin typeface="Times New Roman" pitchFamily="18" charset="0"/>
              </a:rPr>
              <a:pPr eaLnBrk="1" hangingPunct="1">
                <a:spcBef>
                  <a:spcPct val="0"/>
                </a:spcBef>
                <a:buFontTx/>
                <a:buNone/>
              </a:pPr>
              <a:t>57</a:t>
            </a:fld>
            <a:endParaRPr lang="en-US" altLang="en-US" sz="1400">
              <a:latin typeface="Times New Roman" pitchFamily="18" charset="0"/>
            </a:endParaRPr>
          </a:p>
        </p:txBody>
      </p:sp>
    </p:spTree>
    <p:extLst>
      <p:ext uri="{BB962C8B-B14F-4D97-AF65-F5344CB8AC3E}">
        <p14:creationId xmlns:p14="http://schemas.microsoft.com/office/powerpoint/2010/main" val="1073354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algn="l" eaLnBrk="1" hangingPunct="1"/>
            <a:r>
              <a:rPr lang="en-US" altLang="en-US" b="1"/>
              <a:t>Putting it all together one way</a:t>
            </a:r>
          </a:p>
        </p:txBody>
      </p:sp>
      <p:sp>
        <p:nvSpPr>
          <p:cNvPr id="71684" name="Rectangle 3"/>
          <p:cNvSpPr>
            <a:spLocks noGrp="1" noChangeArrowheads="1"/>
          </p:cNvSpPr>
          <p:nvPr>
            <p:ph type="body" idx="1"/>
          </p:nvPr>
        </p:nvSpPr>
        <p:spPr>
          <a:xfrm>
            <a:off x="685800" y="1600200"/>
            <a:ext cx="7772400" cy="4724400"/>
          </a:xfrm>
        </p:spPr>
        <p:txBody>
          <a:bodyPr>
            <a:normAutofit lnSpcReduction="10000"/>
          </a:bodyPr>
          <a:lstStyle/>
          <a:p>
            <a:pPr eaLnBrk="1" hangingPunct="1">
              <a:buFontTx/>
              <a:buNone/>
            </a:pPr>
            <a:r>
              <a:rPr lang="en-US" altLang="en-US" sz="2800" dirty="0"/>
              <a:t>Good morning class.</a:t>
            </a:r>
          </a:p>
          <a:p>
            <a:pPr eaLnBrk="1" hangingPunct="1">
              <a:buFontTx/>
              <a:buNone/>
            </a:pPr>
            <a:r>
              <a:rPr lang="en-US" altLang="en-US" sz="2800" dirty="0"/>
              <a:t>Today’s objective: Find the surface area of right circular cylinders.</a:t>
            </a:r>
          </a:p>
          <a:p>
            <a:pPr eaLnBrk="1" hangingPunct="1">
              <a:buFontTx/>
              <a:buNone/>
            </a:pPr>
            <a:r>
              <a:rPr lang="en-US" altLang="en-US" sz="2800" dirty="0"/>
              <a:t>Open to page 384-5.</a:t>
            </a:r>
          </a:p>
          <a:p>
            <a:pPr eaLnBrk="1" hangingPunct="1">
              <a:buFontTx/>
              <a:buNone/>
            </a:pPr>
            <a:r>
              <a:rPr lang="en-US" altLang="en-US" sz="2800" dirty="0"/>
              <a:t>			         3</a:t>
            </a:r>
          </a:p>
          <a:p>
            <a:pPr eaLnBrk="1" hangingPunct="1">
              <a:buFontTx/>
              <a:buNone/>
            </a:pPr>
            <a:r>
              <a:rPr lang="en-US" altLang="en-US" sz="2800" dirty="0"/>
              <a:t>Example 1:                                </a:t>
            </a:r>
          </a:p>
          <a:p>
            <a:pPr eaLnBrk="1" hangingPunct="1">
              <a:buFontTx/>
              <a:buNone/>
            </a:pPr>
            <a:r>
              <a:rPr lang="en-US" altLang="en-US" sz="2800" dirty="0"/>
              <a:t>				      4	        </a:t>
            </a:r>
            <a:r>
              <a:rPr lang="en-US" altLang="en-US" sz="2400" dirty="0"/>
              <a:t>S.A.= 2</a:t>
            </a:r>
            <a:r>
              <a:rPr lang="el-GR" altLang="en-US" sz="2400" dirty="0">
                <a:cs typeface="Arial" pitchFamily="34" charset="0"/>
              </a:rPr>
              <a:t>π</a:t>
            </a:r>
            <a:r>
              <a:rPr lang="en-US" altLang="en-US" sz="2400" dirty="0" err="1">
                <a:cs typeface="Arial" pitchFamily="34" charset="0"/>
              </a:rPr>
              <a:t>rh</a:t>
            </a:r>
            <a:r>
              <a:rPr lang="en-US" altLang="en-US" sz="2400" dirty="0">
                <a:cs typeface="Arial" pitchFamily="34" charset="0"/>
              </a:rPr>
              <a:t> + 2 </a:t>
            </a:r>
            <a:r>
              <a:rPr lang="el-GR" altLang="en-US" sz="2400" dirty="0">
                <a:cs typeface="Arial" pitchFamily="34" charset="0"/>
              </a:rPr>
              <a:t>π</a:t>
            </a:r>
            <a:r>
              <a:rPr lang="en-US" altLang="en-US" sz="2400" dirty="0">
                <a:cs typeface="Arial" pitchFamily="34" charset="0"/>
              </a:rPr>
              <a:t>r</a:t>
            </a:r>
            <a:r>
              <a:rPr lang="en-US" altLang="en-US" sz="2400" baseline="30000" dirty="0">
                <a:cs typeface="Arial" pitchFamily="34" charset="0"/>
              </a:rPr>
              <a:t>2</a:t>
            </a:r>
          </a:p>
          <a:p>
            <a:pPr eaLnBrk="1" hangingPunct="1">
              <a:buFontTx/>
              <a:buNone/>
            </a:pPr>
            <a:r>
              <a:rPr lang="en-US" altLang="en-US" sz="2800" baseline="30000" dirty="0">
                <a:cs typeface="Arial" pitchFamily="34" charset="0"/>
              </a:rPr>
              <a:t>				</a:t>
            </a:r>
          </a:p>
          <a:p>
            <a:pPr eaLnBrk="1" hangingPunct="1">
              <a:buFontTx/>
              <a:buNone/>
            </a:pPr>
            <a:r>
              <a:rPr lang="en-US" altLang="en-US" sz="2800" baseline="30000" dirty="0">
                <a:cs typeface="Arial" pitchFamily="34" charset="0"/>
              </a:rPr>
              <a:t>                                                      </a:t>
            </a:r>
            <a:r>
              <a:rPr lang="en-US" altLang="en-US" sz="2800" dirty="0">
                <a:cs typeface="Arial" pitchFamily="34" charset="0"/>
              </a:rPr>
              <a:t> </a:t>
            </a:r>
            <a:r>
              <a:rPr lang="en-US" altLang="en-US" sz="2800" baseline="30000" dirty="0">
                <a:cs typeface="Arial" pitchFamily="34" charset="0"/>
              </a:rPr>
              <a:t>    </a:t>
            </a:r>
            <a:r>
              <a:rPr lang="en-US" altLang="en-US" sz="2800" dirty="0">
                <a:cs typeface="Arial" pitchFamily="34" charset="0"/>
              </a:rPr>
              <a:t> Find the surface area.</a:t>
            </a:r>
            <a:endParaRPr lang="en-US" altLang="en-US" sz="2800" baseline="30000" dirty="0">
              <a:cs typeface="Arial" pitchFamily="34" charset="0"/>
            </a:endParaRPr>
          </a:p>
          <a:p>
            <a:pPr eaLnBrk="1" hangingPunct="1">
              <a:buFontTx/>
              <a:buNone/>
            </a:pPr>
            <a:r>
              <a:rPr lang="en-US" altLang="en-US" sz="2800" baseline="30000" dirty="0">
                <a:cs typeface="Arial" pitchFamily="34" charset="0"/>
              </a:rPr>
              <a:t>             </a:t>
            </a:r>
            <a:r>
              <a:rPr lang="en-US" altLang="en-US" sz="2800" dirty="0">
                <a:cs typeface="Arial" pitchFamily="34" charset="0"/>
              </a:rPr>
              <a:t>Homework: Page 385 1-19 odd</a:t>
            </a:r>
            <a:endParaRPr lang="el-GR" altLang="en-US" sz="2800" dirty="0">
              <a:cs typeface="Arial" pitchFamily="34" charset="0"/>
            </a:endParaRPr>
          </a:p>
        </p:txBody>
      </p:sp>
      <p:sp>
        <p:nvSpPr>
          <p:cNvPr id="71685" name="AutoShape 4"/>
          <p:cNvSpPr>
            <a:spLocks noChangeArrowheads="1"/>
          </p:cNvSpPr>
          <p:nvPr/>
        </p:nvSpPr>
        <p:spPr bwMode="auto">
          <a:xfrm>
            <a:off x="2971800" y="4038600"/>
            <a:ext cx="914400" cy="1214438"/>
          </a:xfrm>
          <a:prstGeom prst="can">
            <a:avLst>
              <a:gd name="adj" fmla="val 33203"/>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71686" name="Line 5"/>
          <p:cNvSpPr>
            <a:spLocks noChangeShapeType="1"/>
          </p:cNvSpPr>
          <p:nvPr/>
        </p:nvSpPr>
        <p:spPr bwMode="auto">
          <a:xfrm>
            <a:off x="3048000" y="41910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 name="Straight Connector 7"/>
          <p:cNvCxnSpPr/>
          <p:nvPr/>
        </p:nvCxnSpPr>
        <p:spPr>
          <a:xfrm>
            <a:off x="5105400" y="3986133"/>
            <a:ext cx="2971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05400" y="4724400"/>
            <a:ext cx="2971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725987" y="4373718"/>
            <a:ext cx="762000"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694612" y="4343401"/>
            <a:ext cx="762000" cy="31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2CCF238-4985-47C8-858E-67F88680C38C}" type="slidenum">
              <a:rPr lang="en-US" smtClean="0"/>
              <a:t>58</a:t>
            </a:fld>
            <a:endParaRPr lang="en-US"/>
          </a:p>
        </p:txBody>
      </p:sp>
    </p:spTree>
    <p:extLst>
      <p:ext uri="{BB962C8B-B14F-4D97-AF65-F5344CB8AC3E}">
        <p14:creationId xmlns:p14="http://schemas.microsoft.com/office/powerpoint/2010/main" val="502195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sz="4000" b="1"/>
              <a:t>Putting it all together another way</a:t>
            </a:r>
          </a:p>
        </p:txBody>
      </p:sp>
      <p:sp>
        <p:nvSpPr>
          <p:cNvPr id="123907" name="Rectangle 3"/>
          <p:cNvSpPr>
            <a:spLocks noGrp="1" noChangeArrowheads="1"/>
          </p:cNvSpPr>
          <p:nvPr>
            <p:ph type="body" idx="1"/>
          </p:nvPr>
        </p:nvSpPr>
        <p:spPr/>
        <p:txBody>
          <a:bodyPr/>
          <a:lstStyle/>
          <a:p>
            <a:pPr eaLnBrk="1" hangingPunct="1">
              <a:buFontTx/>
              <a:buNone/>
            </a:pPr>
            <a:r>
              <a:rPr lang="en-US" altLang="en-US" sz="2800" b="1"/>
              <a:t>Overheard in the ER as the sirens blare:</a:t>
            </a:r>
          </a:p>
          <a:p>
            <a:pPr eaLnBrk="1" hangingPunct="1">
              <a:buFontTx/>
              <a:buNone/>
            </a:pPr>
            <a:r>
              <a:rPr lang="en-US" altLang="en-US" sz="2800" b="1"/>
              <a:t>“Oh my, look at this next one.  He’s completely burned from head to toe.”</a:t>
            </a:r>
          </a:p>
          <a:p>
            <a:pPr eaLnBrk="1" hangingPunct="1">
              <a:buFontTx/>
              <a:buNone/>
            </a:pPr>
            <a:r>
              <a:rPr lang="en-US" altLang="en-US" sz="2800" b="1"/>
              <a:t>“Not a problem, just order up 1000 square inches of skin from the graft bank.”</a:t>
            </a:r>
          </a:p>
          <a:p>
            <a:pPr eaLnBrk="1" hangingPunct="1">
              <a:buFontTx/>
              <a:buNone/>
            </a:pPr>
            <a:r>
              <a:rPr lang="en-US" altLang="en-US" sz="2800" b="1"/>
              <a:t>You have two possible responses:</a:t>
            </a:r>
          </a:p>
          <a:p>
            <a:pPr eaLnBrk="1" hangingPunct="1">
              <a:buFontTx/>
              <a:buChar char="-"/>
            </a:pPr>
            <a:r>
              <a:rPr lang="en-US" altLang="en-US" sz="2800" b="1"/>
              <a:t>Oh good – that will be enough.</a:t>
            </a:r>
          </a:p>
          <a:p>
            <a:pPr eaLnBrk="1" hangingPunct="1">
              <a:buFontTx/>
              <a:buNone/>
            </a:pPr>
            <a:r>
              <a:rPr lang="en-US" altLang="en-US" sz="2800" b="1"/>
              <a:t>                     OR</a:t>
            </a:r>
          </a:p>
          <a:p>
            <a:pPr eaLnBrk="1" hangingPunct="1">
              <a:buFontTx/>
              <a:buChar char="-"/>
            </a:pPr>
            <a:r>
              <a:rPr lang="en-US" altLang="en-US" sz="2800" b="1"/>
              <a:t>Oh god – we’re in trouble.</a:t>
            </a:r>
          </a:p>
        </p:txBody>
      </p:sp>
      <p:sp>
        <p:nvSpPr>
          <p:cNvPr id="2" name="Slide Number Placeholder 1"/>
          <p:cNvSpPr>
            <a:spLocks noGrp="1"/>
          </p:cNvSpPr>
          <p:nvPr>
            <p:ph type="sldNum" sz="quarter" idx="12"/>
          </p:nvPr>
        </p:nvSpPr>
        <p:spPr/>
        <p:txBody>
          <a:bodyPr/>
          <a:lstStyle/>
          <a:p>
            <a:fld id="{B2CCF238-4985-47C8-858E-67F88680C38C}" type="slidenum">
              <a:rPr lang="en-US" smtClean="0"/>
              <a:t>59</a:t>
            </a:fld>
            <a:endParaRPr lang="en-US"/>
          </a:p>
        </p:txBody>
      </p:sp>
    </p:spTree>
    <p:extLst>
      <p:ext uri="{BB962C8B-B14F-4D97-AF65-F5344CB8AC3E}">
        <p14:creationId xmlns:p14="http://schemas.microsoft.com/office/powerpoint/2010/main" val="153636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 calcmode="lin" valueType="num">
                                      <p:cBhvr additive="base">
                                        <p:cTn id="31"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907">
                                            <p:txEl>
                                              <p:pRg st="5" end="5"/>
                                            </p:txEl>
                                          </p:spTgt>
                                        </p:tgtEl>
                                        <p:attrNameLst>
                                          <p:attrName>style.visibility</p:attrName>
                                        </p:attrNameLst>
                                      </p:cBhvr>
                                      <p:to>
                                        <p:strVal val="visible"/>
                                      </p:to>
                                    </p:set>
                                    <p:anim calcmode="lin" valueType="num">
                                      <p:cBhvr additive="base">
                                        <p:cTn id="37"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3907">
                                            <p:txEl>
                                              <p:pRg st="6" end="6"/>
                                            </p:txEl>
                                          </p:spTgt>
                                        </p:tgtEl>
                                        <p:attrNameLst>
                                          <p:attrName>style.visibility</p:attrName>
                                        </p:attrNameLst>
                                      </p:cBhvr>
                                      <p:to>
                                        <p:strVal val="visible"/>
                                      </p:to>
                                    </p:set>
                                    <p:anim calcmode="lin" valueType="num">
                                      <p:cBhvr additive="base">
                                        <p:cTn id="43"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39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Grade 6 SA Harlem Central Tues Dec 8, 2015</a:t>
            </a:r>
          </a:p>
        </p:txBody>
      </p:sp>
      <p:sp>
        <p:nvSpPr>
          <p:cNvPr id="3" name="Content Placeholder 2"/>
          <p:cNvSpPr>
            <a:spLocks noGrp="1"/>
          </p:cNvSpPr>
          <p:nvPr>
            <p:ph idx="1"/>
          </p:nvPr>
        </p:nvSpPr>
        <p:spPr>
          <a:xfrm>
            <a:off x="628650" y="1752600"/>
            <a:ext cx="7886700" cy="4648200"/>
          </a:xfrm>
        </p:spPr>
        <p:txBody>
          <a:bodyPr/>
          <a:lstStyle/>
          <a:p>
            <a:r>
              <a:rPr lang="en-US" sz="2400" b="1" dirty="0"/>
              <a:t>Lesson 6 in the Expressions unit (6.EE standards)</a:t>
            </a:r>
          </a:p>
          <a:p>
            <a:r>
              <a:rPr lang="en-US" sz="2400" b="1" dirty="0"/>
              <a:t>Ally and </a:t>
            </a:r>
            <a:r>
              <a:rPr lang="en-US" sz="2400" b="1" dirty="0" err="1"/>
              <a:t>Mabubar</a:t>
            </a:r>
            <a:r>
              <a:rPr lang="en-US" sz="2400" b="1" dirty="0"/>
              <a:t> co-teaching</a:t>
            </a:r>
          </a:p>
          <a:p>
            <a:r>
              <a:rPr lang="en-US" sz="2400" b="1" dirty="0"/>
              <a:t>19 Scholars</a:t>
            </a:r>
          </a:p>
          <a:p>
            <a:r>
              <a:rPr lang="en-US" sz="2400" b="1" dirty="0"/>
              <a:t>Driven by a number strings mini-lesson, a Math Workshop task and an exit ticket</a:t>
            </a:r>
          </a:p>
          <a:p>
            <a:r>
              <a:rPr lang="en-US" sz="2400" b="1" dirty="0"/>
              <a:t>“Our goal for today is to “identify, create and understand equivalent expressions.”</a:t>
            </a:r>
          </a:p>
          <a:p>
            <a:r>
              <a:rPr lang="en-US" sz="2400" b="1" dirty="0"/>
              <a:t>“</a:t>
            </a:r>
            <a:r>
              <a:rPr lang="en-US" sz="2400" b="1" dirty="0" err="1"/>
              <a:t>Zayasia</a:t>
            </a:r>
            <a:r>
              <a:rPr lang="en-US" sz="2400" b="1" dirty="0"/>
              <a:t>, can you please repeat our learning goal?”</a:t>
            </a:r>
          </a:p>
          <a:p>
            <a:r>
              <a:rPr lang="en-US" sz="2400" b="1" dirty="0"/>
              <a:t>“Let’s begin with out number strings.”</a:t>
            </a:r>
          </a:p>
        </p:txBody>
      </p:sp>
    </p:spTree>
    <p:extLst>
      <p:ext uri="{BB962C8B-B14F-4D97-AF65-F5344CB8AC3E}">
        <p14:creationId xmlns:p14="http://schemas.microsoft.com/office/powerpoint/2010/main" val="24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ltLang="en-US"/>
              <a:t> </a:t>
            </a:r>
          </a:p>
        </p:txBody>
      </p:sp>
      <p:sp>
        <p:nvSpPr>
          <p:cNvPr id="125955" name="Rectangle 3"/>
          <p:cNvSpPr>
            <a:spLocks noGrp="1" noChangeArrowheads="1"/>
          </p:cNvSpPr>
          <p:nvPr>
            <p:ph type="body" idx="1"/>
          </p:nvPr>
        </p:nvSpPr>
        <p:spPr/>
        <p:txBody>
          <a:bodyPr/>
          <a:lstStyle/>
          <a:p>
            <a:pPr eaLnBrk="1" hangingPunct="1">
              <a:lnSpc>
                <a:spcPct val="90000"/>
              </a:lnSpc>
            </a:pPr>
            <a:r>
              <a:rPr lang="en-US" altLang="en-US" b="1" dirty="0"/>
              <a:t>Which response, “oh good” or “oh my” is more appropriate?</a:t>
            </a:r>
          </a:p>
          <a:p>
            <a:pPr eaLnBrk="1" hangingPunct="1">
              <a:lnSpc>
                <a:spcPct val="90000"/>
              </a:lnSpc>
            </a:pPr>
            <a:r>
              <a:rPr lang="en-US" altLang="en-US" b="1" dirty="0"/>
              <a:t>Explain your thinking.</a:t>
            </a:r>
          </a:p>
          <a:p>
            <a:pPr eaLnBrk="1" hangingPunct="1">
              <a:lnSpc>
                <a:spcPct val="90000"/>
              </a:lnSpc>
            </a:pPr>
            <a:r>
              <a:rPr lang="en-US" altLang="en-US" b="1" dirty="0"/>
              <a:t>Assuming you are the patient, how much skin would you hope they ordered up?</a:t>
            </a:r>
          </a:p>
          <a:p>
            <a:pPr eaLnBrk="1" hangingPunct="1">
              <a:lnSpc>
                <a:spcPct val="90000"/>
              </a:lnSpc>
            </a:pPr>
            <a:r>
              <a:rPr lang="en-US" altLang="en-US" b="1" dirty="0"/>
              <a:t>Show how you arrived at your answer and be prepared to defend it to the class.</a:t>
            </a:r>
          </a:p>
        </p:txBody>
      </p:sp>
      <p:sp>
        <p:nvSpPr>
          <p:cNvPr id="2" name="Slide Number Placeholder 1"/>
          <p:cNvSpPr>
            <a:spLocks noGrp="1"/>
          </p:cNvSpPr>
          <p:nvPr>
            <p:ph type="sldNum" sz="quarter" idx="12"/>
          </p:nvPr>
        </p:nvSpPr>
        <p:spPr/>
        <p:txBody>
          <a:bodyPr/>
          <a:lstStyle/>
          <a:p>
            <a:fld id="{B2CCF238-4985-47C8-858E-67F88680C38C}" type="slidenum">
              <a:rPr lang="en-US" smtClean="0"/>
              <a:t>60</a:t>
            </a:fld>
            <a:endParaRPr lang="en-US"/>
          </a:p>
        </p:txBody>
      </p:sp>
    </p:spTree>
    <p:extLst>
      <p:ext uri="{BB962C8B-B14F-4D97-AF65-F5344CB8AC3E}">
        <p14:creationId xmlns:p14="http://schemas.microsoft.com/office/powerpoint/2010/main" val="358858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Exit slip:   Sketch an object and it’s dimensions that has a surface area of about 100 square inches?</a:t>
            </a:r>
          </a:p>
          <a:p>
            <a:endParaRPr lang="en-US" b="1" dirty="0"/>
          </a:p>
          <a:p>
            <a:r>
              <a:rPr lang="en-US" b="1" dirty="0"/>
              <a:t>Homework:  How many square cm of skin do you have and be prepared to show how you arrived at your answer.</a:t>
            </a:r>
          </a:p>
        </p:txBody>
      </p:sp>
      <p:sp>
        <p:nvSpPr>
          <p:cNvPr id="4" name="Slide Number Placeholder 3"/>
          <p:cNvSpPr>
            <a:spLocks noGrp="1"/>
          </p:cNvSpPr>
          <p:nvPr>
            <p:ph type="sldNum" sz="quarter" idx="12"/>
          </p:nvPr>
        </p:nvSpPr>
        <p:spPr/>
        <p:txBody>
          <a:bodyPr/>
          <a:lstStyle/>
          <a:p>
            <a:fld id="{B2CCF238-4985-47C8-858E-67F88680C38C}" type="slidenum">
              <a:rPr lang="en-US" smtClean="0"/>
              <a:t>61</a:t>
            </a:fld>
            <a:endParaRPr lang="en-US"/>
          </a:p>
        </p:txBody>
      </p:sp>
    </p:spTree>
    <p:extLst>
      <p:ext uri="{BB962C8B-B14F-4D97-AF65-F5344CB8AC3E}">
        <p14:creationId xmlns:p14="http://schemas.microsoft.com/office/powerpoint/2010/main" val="633153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915400" cy="1143000"/>
          </a:xfrm>
        </p:spPr>
        <p:txBody>
          <a:bodyPr>
            <a:normAutofit fontScale="90000"/>
          </a:bodyPr>
          <a:lstStyle/>
          <a:p>
            <a:pPr>
              <a:defRPr/>
            </a:pPr>
            <a:br>
              <a:rPr lang="en-US" b="1" dirty="0"/>
            </a:br>
            <a:r>
              <a:rPr lang="en-US" sz="5300" b="1" dirty="0"/>
              <a:t>Why do you think I used these tasks?</a:t>
            </a:r>
            <a:br>
              <a:rPr lang="en-US" b="1" dirty="0"/>
            </a:br>
            <a:endParaRPr lang="en-US" dirty="0"/>
          </a:p>
        </p:txBody>
      </p:sp>
      <p:sp>
        <p:nvSpPr>
          <p:cNvPr id="13315" name="Content Placeholder 2"/>
          <p:cNvSpPr>
            <a:spLocks noGrp="1"/>
          </p:cNvSpPr>
          <p:nvPr>
            <p:ph idx="1"/>
          </p:nvPr>
        </p:nvSpPr>
        <p:spPr>
          <a:xfrm>
            <a:off x="152400" y="1752600"/>
            <a:ext cx="8763000" cy="4800600"/>
          </a:xfrm>
        </p:spPr>
        <p:txBody>
          <a:bodyPr/>
          <a:lstStyle/>
          <a:p>
            <a:pPr>
              <a:buFontTx/>
              <a:buChar char="-"/>
            </a:pPr>
            <a:r>
              <a:rPr lang="en-US" altLang="en-US" sz="3500" b="1"/>
              <a:t>Standards don’t teach, teachers teach</a:t>
            </a:r>
          </a:p>
          <a:p>
            <a:pPr>
              <a:buFontTx/>
              <a:buChar char="-"/>
            </a:pPr>
            <a:r>
              <a:rPr lang="en-US" altLang="en-US" sz="3500" b="1"/>
              <a:t>It’s the translation of the words into tasks and instruction and assessments that really matter</a:t>
            </a:r>
          </a:p>
          <a:p>
            <a:pPr>
              <a:buFontTx/>
              <a:buChar char="-"/>
            </a:pPr>
            <a:r>
              <a:rPr lang="en-US" altLang="en-US" sz="3500" b="1"/>
              <a:t>Processes are as important as content</a:t>
            </a:r>
          </a:p>
          <a:p>
            <a:pPr>
              <a:buFontTx/>
              <a:buChar char="-"/>
            </a:pPr>
            <a:r>
              <a:rPr lang="en-US" altLang="en-US" sz="3500" b="1"/>
              <a:t>We need to give kids (and ourselves) a reason to care</a:t>
            </a:r>
          </a:p>
          <a:p>
            <a:pPr>
              <a:buFontTx/>
              <a:buChar char="-"/>
            </a:pPr>
            <a:r>
              <a:rPr lang="en-US" altLang="en-US" sz="3500" b="1"/>
              <a:t>Difficult, unlikely, to do alone!!!</a:t>
            </a:r>
          </a:p>
          <a:p>
            <a:pPr>
              <a:buFontTx/>
              <a:buChar char="-"/>
            </a:pPr>
            <a:endParaRPr lang="en-US" altLang="en-US" sz="4000" b="1"/>
          </a:p>
          <a:p>
            <a:pPr algn="ctr">
              <a:buFontTx/>
              <a:buChar char="-"/>
            </a:pPr>
            <a:endParaRPr lang="en-US" altLang="en-US" sz="4000" b="1"/>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169EED8-4968-445D-8FAE-41B75A09C6DE}" type="slidenum">
              <a:rPr lang="en-US" altLang="en-US" sz="1400" smtClean="0">
                <a:latin typeface="Times New Roman" pitchFamily="18" charset="0"/>
              </a:rPr>
              <a:pPr eaLnBrk="1" hangingPunct="1">
                <a:spcBef>
                  <a:spcPct val="0"/>
                </a:spcBef>
                <a:buFontTx/>
                <a:buNone/>
              </a:pPr>
              <a:t>62</a:t>
            </a:fld>
            <a:endParaRPr lang="en-US" altLang="en-US" sz="1400">
              <a:latin typeface="Times New Roman" pitchFamily="18" charset="0"/>
            </a:endParaRPr>
          </a:p>
        </p:txBody>
      </p:sp>
    </p:spTree>
    <p:extLst>
      <p:ext uri="{BB962C8B-B14F-4D97-AF65-F5344CB8AC3E}">
        <p14:creationId xmlns:p14="http://schemas.microsoft.com/office/powerpoint/2010/main" val="1816198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30A0-36CF-930F-6642-82002E95BFB8}"/>
              </a:ext>
            </a:extLst>
          </p:cNvPr>
          <p:cNvSpPr>
            <a:spLocks noGrp="1"/>
          </p:cNvSpPr>
          <p:nvPr>
            <p:ph type="title"/>
          </p:nvPr>
        </p:nvSpPr>
        <p:spPr/>
        <p:txBody>
          <a:bodyPr/>
          <a:lstStyle/>
          <a:p>
            <a:pPr algn="l"/>
            <a:r>
              <a:rPr lang="en-US" b="1" dirty="0"/>
              <a:t>Professional Collaboration</a:t>
            </a:r>
          </a:p>
        </p:txBody>
      </p:sp>
      <p:sp>
        <p:nvSpPr>
          <p:cNvPr id="3" name="Content Placeholder 2">
            <a:extLst>
              <a:ext uri="{FF2B5EF4-FFF2-40B4-BE49-F238E27FC236}">
                <a16:creationId xmlns:a16="http://schemas.microsoft.com/office/drawing/2014/main" id="{2716B5FC-45D2-ADE0-0E7A-44A966FE5699}"/>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800" b="1" dirty="0"/>
              <a:t>We really can’t do this by ourselves</a:t>
            </a:r>
          </a:p>
        </p:txBody>
      </p:sp>
      <p:sp>
        <p:nvSpPr>
          <p:cNvPr id="4" name="Slide Number Placeholder 3">
            <a:extLst>
              <a:ext uri="{FF2B5EF4-FFF2-40B4-BE49-F238E27FC236}">
                <a16:creationId xmlns:a16="http://schemas.microsoft.com/office/drawing/2014/main" id="{141986E4-6DEB-79D1-09FF-F47699141FFD}"/>
              </a:ext>
            </a:extLst>
          </p:cNvPr>
          <p:cNvSpPr>
            <a:spLocks noGrp="1"/>
          </p:cNvSpPr>
          <p:nvPr>
            <p:ph type="sldNum" sz="quarter" idx="12"/>
          </p:nvPr>
        </p:nvSpPr>
        <p:spPr/>
        <p:txBody>
          <a:bodyPr/>
          <a:lstStyle/>
          <a:p>
            <a:pPr>
              <a:defRPr/>
            </a:pPr>
            <a:fld id="{1FC90162-1F57-4D33-8186-816C404A8A7F}" type="slidenum">
              <a:rPr lang="en-US" smtClean="0"/>
              <a:pPr>
                <a:defRPr/>
              </a:pPr>
              <a:t>63</a:t>
            </a:fld>
            <a:endParaRPr lang="en-US"/>
          </a:p>
        </p:txBody>
      </p:sp>
    </p:spTree>
    <p:extLst>
      <p:ext uri="{BB962C8B-B14F-4D97-AF65-F5344CB8AC3E}">
        <p14:creationId xmlns:p14="http://schemas.microsoft.com/office/powerpoint/2010/main" val="705438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fontScale="90000"/>
          </a:bodyPr>
          <a:lstStyle/>
          <a:p>
            <a:pPr>
              <a:defRPr/>
            </a:pPr>
            <a:r>
              <a:rPr lang="en-US" sz="3600" b="1" dirty="0"/>
              <a:t>T</a:t>
            </a:r>
            <a:r>
              <a:rPr lang="en-US" sz="3600" b="1" dirty="0">
                <a:solidFill>
                  <a:schemeClr val="tx1"/>
                </a:solidFill>
              </a:rPr>
              <a:t>o collaborate, we need time and structures</a:t>
            </a:r>
            <a:endParaRPr lang="en-US" sz="3600" dirty="0"/>
          </a:p>
        </p:txBody>
      </p:sp>
      <p:sp>
        <p:nvSpPr>
          <p:cNvPr id="96259" name="Content Placeholder 2"/>
          <p:cNvSpPr>
            <a:spLocks noGrp="1"/>
          </p:cNvSpPr>
          <p:nvPr>
            <p:ph idx="1"/>
          </p:nvPr>
        </p:nvSpPr>
        <p:spPr/>
        <p:txBody>
          <a:bodyPr/>
          <a:lstStyle/>
          <a:p>
            <a:r>
              <a:rPr lang="en-US" altLang="en-US" sz="2000" b="1">
                <a:cs typeface="Arial" pitchFamily="34" charset="0"/>
              </a:rPr>
              <a:t>Structured and focused department meetings</a:t>
            </a:r>
          </a:p>
          <a:p>
            <a:r>
              <a:rPr lang="en-US" altLang="en-US" sz="2000" b="1">
                <a:cs typeface="Arial" pitchFamily="34" charset="0"/>
              </a:rPr>
              <a:t>Before school breakfast sessions</a:t>
            </a:r>
          </a:p>
          <a:p>
            <a:r>
              <a:rPr lang="en-US" altLang="en-US" sz="2000" b="1">
                <a:cs typeface="Arial" pitchFamily="34" charset="0"/>
              </a:rPr>
              <a:t>Common planning time – by grade and by department</a:t>
            </a:r>
          </a:p>
          <a:p>
            <a:r>
              <a:rPr lang="en-US" altLang="en-US" sz="2000" b="1">
                <a:cs typeface="Arial" pitchFamily="34" charset="0"/>
              </a:rPr>
              <a:t>Pizza and beer/wine after school sessions </a:t>
            </a:r>
          </a:p>
          <a:p>
            <a:r>
              <a:rPr lang="en-US" altLang="en-US" sz="2000" b="1">
                <a:cs typeface="Arial" pitchFamily="34" charset="0"/>
              </a:rPr>
              <a:t>Released time 1 p.m. to 4 p.m. sessions</a:t>
            </a:r>
          </a:p>
          <a:p>
            <a:r>
              <a:rPr lang="en-US" altLang="en-US" sz="2000" b="1">
                <a:cs typeface="Arial" pitchFamily="34" charset="0"/>
              </a:rPr>
              <a:t>Hiring substitutes to release teachers for classroom visits</a:t>
            </a:r>
          </a:p>
          <a:p>
            <a:r>
              <a:rPr lang="en-US" altLang="en-US" sz="2000" b="1">
                <a:cs typeface="Arial" pitchFamily="34" charset="0"/>
              </a:rPr>
              <a:t>Coach or principal teaching one or more classes to free up teacher to visit colleagues</a:t>
            </a:r>
          </a:p>
          <a:p>
            <a:r>
              <a:rPr lang="en-US" altLang="en-US" sz="2000" b="1">
                <a:cs typeface="Arial" pitchFamily="34" charset="0"/>
              </a:rPr>
              <a:t>After school sessions with teacher who visited, teacher who was visited and the principal and/or coach to debrief</a:t>
            </a:r>
          </a:p>
          <a:p>
            <a:r>
              <a:rPr lang="en-US" altLang="en-US" sz="2000" b="1">
                <a:cs typeface="Arial" pitchFamily="34" charset="0"/>
              </a:rPr>
              <a:t>Summer workshops</a:t>
            </a:r>
          </a:p>
          <a:p>
            <a:r>
              <a:rPr lang="en-US" altLang="en-US" sz="2000" b="1">
                <a:cs typeface="Arial" pitchFamily="34" charset="0"/>
              </a:rPr>
              <a:t>Department seminars</a:t>
            </a:r>
          </a:p>
          <a:p>
            <a:endParaRPr lang="en-US" altLang="en-US" sz="1800"/>
          </a:p>
        </p:txBody>
      </p:sp>
      <p:sp>
        <p:nvSpPr>
          <p:cNvPr id="96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3426803-358E-454A-BA81-9D16813A1CBD}" type="slidenum">
              <a:rPr lang="en-US" altLang="en-US" sz="1400" smtClean="0"/>
              <a:pPr eaLnBrk="1" hangingPunct="1">
                <a:spcBef>
                  <a:spcPct val="0"/>
                </a:spcBef>
                <a:buFontTx/>
                <a:buNone/>
              </a:pPr>
              <a:t>64</a:t>
            </a:fld>
            <a:endParaRPr lang="en-US" altLang="en-US" sz="1400"/>
          </a:p>
        </p:txBody>
      </p:sp>
    </p:spTree>
    <p:extLst>
      <p:ext uri="{BB962C8B-B14F-4D97-AF65-F5344CB8AC3E}">
        <p14:creationId xmlns:p14="http://schemas.microsoft.com/office/powerpoint/2010/main" val="1124855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52400" y="228600"/>
            <a:ext cx="8763000" cy="838200"/>
          </a:xfrm>
        </p:spPr>
        <p:txBody>
          <a:bodyPr/>
          <a:lstStyle/>
          <a:p>
            <a:r>
              <a:rPr lang="en-US" altLang="en-US" sz="3600" b="1"/>
              <a:t>To collaborate, we need strategies 1</a:t>
            </a:r>
            <a:endParaRPr lang="en-US" altLang="en-US" sz="3600" b="1">
              <a:solidFill>
                <a:schemeClr val="tx1"/>
              </a:solidFill>
            </a:endParaRPr>
          </a:p>
        </p:txBody>
      </p:sp>
      <p:sp>
        <p:nvSpPr>
          <p:cNvPr id="121859" name="Content Placeholder 2"/>
          <p:cNvSpPr>
            <a:spLocks noGrp="1"/>
          </p:cNvSpPr>
          <p:nvPr>
            <p:ph idx="1"/>
          </p:nvPr>
        </p:nvSpPr>
        <p:spPr>
          <a:xfrm>
            <a:off x="762000" y="1066800"/>
            <a:ext cx="8077200" cy="5486400"/>
          </a:xfrm>
        </p:spPr>
        <p:txBody>
          <a:bodyPr>
            <a:normAutofit lnSpcReduction="10000"/>
          </a:bodyPr>
          <a:lstStyle/>
          <a:p>
            <a:pPr>
              <a:buFontTx/>
              <a:buNone/>
              <a:defRPr/>
            </a:pPr>
            <a:r>
              <a:rPr lang="en-US" sz="1800" b="1" dirty="0">
                <a:cs typeface="Arial" pitchFamily="34" charset="0"/>
              </a:rPr>
              <a:t>Potential Strategies for developing professional learning communities:</a:t>
            </a:r>
          </a:p>
          <a:p>
            <a:pPr>
              <a:defRPr/>
            </a:pPr>
            <a:r>
              <a:rPr lang="en-US" sz="1800" b="1" dirty="0">
                <a:cs typeface="Arial" pitchFamily="34" charset="0"/>
              </a:rPr>
              <a:t>Classroom visits – one teacher visits a colleague and the they debrief</a:t>
            </a:r>
          </a:p>
          <a:p>
            <a:pPr>
              <a:defRPr/>
            </a:pPr>
            <a:r>
              <a:rPr lang="en-US" sz="1800" b="1" dirty="0">
                <a:cs typeface="Arial" pitchFamily="34" charset="0"/>
              </a:rPr>
              <a:t>Demonstration classes by teachers or coaches with follow-up debriefing</a:t>
            </a:r>
          </a:p>
          <a:p>
            <a:pPr>
              <a:defRPr/>
            </a:pPr>
            <a:r>
              <a:rPr lang="en-US" sz="1800" b="1" dirty="0">
                <a:cs typeface="Arial" pitchFamily="34" charset="0"/>
              </a:rPr>
              <a:t>Co-teaching opportunities with one class or by joining two classes for a period</a:t>
            </a:r>
          </a:p>
          <a:p>
            <a:pPr>
              <a:defRPr/>
            </a:pPr>
            <a:r>
              <a:rPr lang="en-US" sz="1800" b="1" dirty="0">
                <a:cs typeface="Arial" pitchFamily="34" charset="0"/>
              </a:rPr>
              <a:t>Common readings assigned, with a discussion focus on:</a:t>
            </a:r>
          </a:p>
          <a:p>
            <a:pPr lvl="1">
              <a:defRPr/>
            </a:pPr>
            <a:r>
              <a:rPr lang="en-US" sz="1800" b="1" dirty="0">
                <a:cs typeface="Arial" pitchFamily="34" charset="0"/>
              </a:rPr>
              <a:t>To what degree are we already addressing the issue or issues raised in this article?</a:t>
            </a:r>
          </a:p>
          <a:p>
            <a:pPr lvl="1">
              <a:defRPr/>
            </a:pPr>
            <a:r>
              <a:rPr lang="en-US" sz="1800" b="1" dirty="0">
                <a:cs typeface="Arial" pitchFamily="34" charset="0"/>
              </a:rPr>
              <a:t>In what ways are we not addressing all or part of this issue?</a:t>
            </a:r>
          </a:p>
          <a:p>
            <a:pPr lvl="1">
              <a:defRPr/>
            </a:pPr>
            <a:r>
              <a:rPr lang="en-US" sz="1800" b="1" dirty="0">
                <a:cs typeface="Arial" pitchFamily="34" charset="0"/>
              </a:rPr>
              <a:t>What are the reasons that we are not addressing this issue?</a:t>
            </a:r>
          </a:p>
          <a:p>
            <a:pPr lvl="1">
              <a:defRPr/>
            </a:pPr>
            <a:r>
              <a:rPr lang="en-US" sz="1800" b="1" dirty="0">
                <a:cs typeface="Arial" pitchFamily="34" charset="0"/>
              </a:rPr>
              <a:t>What steps can we take to make improvements and narrow the gap between what we are currently doing and what we should be doing?</a:t>
            </a:r>
          </a:p>
          <a:p>
            <a:pPr>
              <a:defRPr/>
            </a:pPr>
            <a:r>
              <a:rPr lang="en-US" sz="1800" b="1" dirty="0">
                <a:cs typeface="Arial" pitchFamily="34" charset="0"/>
              </a:rPr>
              <a:t>Technology demonstrations (graphing calculators, SMART boards, document readers, etc.)</a:t>
            </a:r>
          </a:p>
          <a:p>
            <a:pPr>
              <a:defRPr/>
            </a:pPr>
            <a:r>
              <a:rPr lang="en-US" sz="1800" b="1" dirty="0">
                <a:cs typeface="Arial" pitchFamily="34" charset="0"/>
              </a:rPr>
              <a:t>Collaborative lesson development</a:t>
            </a:r>
          </a:p>
          <a:p>
            <a:pPr>
              <a:buFontTx/>
              <a:buNone/>
              <a:defRPr/>
            </a:pPr>
            <a:endParaRPr lang="en-US" dirty="0"/>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60C08A19-A0EB-4A01-A59C-7080DDCF7200}" type="slidenum">
              <a:rPr lang="en-US" altLang="en-US" sz="1400" smtClean="0"/>
              <a:pPr eaLnBrk="1" hangingPunct="1">
                <a:spcBef>
                  <a:spcPct val="0"/>
                </a:spcBef>
                <a:buFontTx/>
                <a:buNone/>
              </a:pPr>
              <a:t>65</a:t>
            </a:fld>
            <a:endParaRPr lang="en-US" altLang="en-US" sz="1400"/>
          </a:p>
        </p:txBody>
      </p:sp>
    </p:spTree>
    <p:extLst>
      <p:ext uri="{BB962C8B-B14F-4D97-AF65-F5344CB8AC3E}">
        <p14:creationId xmlns:p14="http://schemas.microsoft.com/office/powerpoint/2010/main" val="2300782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228600"/>
            <a:ext cx="8763000" cy="838200"/>
          </a:xfrm>
        </p:spPr>
        <p:txBody>
          <a:bodyPr/>
          <a:lstStyle/>
          <a:p>
            <a:r>
              <a:rPr lang="en-US" altLang="en-US" sz="3600" b="1"/>
              <a:t>To collaborate, we need strategies 2</a:t>
            </a:r>
            <a:endParaRPr lang="en-US" altLang="en-US" sz="3600" b="1">
              <a:solidFill>
                <a:schemeClr val="tx1"/>
              </a:solidFill>
            </a:endParaRPr>
          </a:p>
        </p:txBody>
      </p:sp>
      <p:sp>
        <p:nvSpPr>
          <p:cNvPr id="98307" name="Content Placeholder 2"/>
          <p:cNvSpPr>
            <a:spLocks noGrp="1"/>
          </p:cNvSpPr>
          <p:nvPr>
            <p:ph idx="1"/>
          </p:nvPr>
        </p:nvSpPr>
        <p:spPr>
          <a:xfrm>
            <a:off x="762000" y="1066800"/>
            <a:ext cx="8077200" cy="5486400"/>
          </a:xfrm>
        </p:spPr>
        <p:txBody>
          <a:bodyPr/>
          <a:lstStyle/>
          <a:p>
            <a:pPr>
              <a:buFontTx/>
              <a:buNone/>
            </a:pPr>
            <a:r>
              <a:rPr lang="en-US" altLang="en-US" sz="2000" b="1">
                <a:cs typeface="Arial" pitchFamily="34" charset="0"/>
              </a:rPr>
              <a:t>Potential Strategies for developing professional learning communities:</a:t>
            </a:r>
          </a:p>
          <a:p>
            <a:r>
              <a:rPr lang="en-US" altLang="en-US" sz="2000" b="1">
                <a:cs typeface="Arial" pitchFamily="34" charset="0"/>
              </a:rPr>
              <a:t>Video analysis of lessons</a:t>
            </a:r>
          </a:p>
          <a:p>
            <a:r>
              <a:rPr lang="en-US" altLang="en-US" sz="2000" b="1">
                <a:cs typeface="Arial" pitchFamily="34" charset="0"/>
              </a:rPr>
              <a:t>Analysis of student work</a:t>
            </a:r>
          </a:p>
          <a:p>
            <a:r>
              <a:rPr lang="en-US" altLang="en-US" sz="2000" b="1">
                <a:cs typeface="Arial" pitchFamily="34" charset="0"/>
              </a:rPr>
              <a:t>Development and review of common finals and unit assessments</a:t>
            </a:r>
          </a:p>
          <a:p>
            <a:r>
              <a:rPr lang="en-US" altLang="en-US" sz="2000" b="1">
                <a:cs typeface="Arial" pitchFamily="34" charset="0"/>
              </a:rPr>
              <a:t>What’s the data tell us sessions based on state and local assessments</a:t>
            </a:r>
          </a:p>
          <a:p>
            <a:r>
              <a:rPr lang="en-US" altLang="en-US" sz="2000" b="1">
                <a:cs typeface="Arial" pitchFamily="34" charset="0"/>
              </a:rPr>
              <a:t>“What’s not working” sessions</a:t>
            </a:r>
          </a:p>
          <a:p>
            <a:r>
              <a:rPr lang="en-US" altLang="en-US" sz="2000" b="1">
                <a:cs typeface="Arial" pitchFamily="34" charset="0"/>
              </a:rPr>
              <a:t>Principal expectations for collaboration are clear and tangibly supported</a:t>
            </a:r>
          </a:p>
          <a:p>
            <a:r>
              <a:rPr lang="en-US" altLang="en-US" sz="2000" b="1">
                <a:cs typeface="Arial" pitchFamily="34" charset="0"/>
              </a:rPr>
              <a:t>Policy analysis discussions, e.g. grading, placement, requirements, promotion, grouping practices, course options, etc.</a:t>
            </a:r>
          </a:p>
          <a:p>
            <a:pPr>
              <a:buFontTx/>
              <a:buNone/>
            </a:pPr>
            <a:endParaRPr lang="en-US" altLang="en-US"/>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47A5D66-46FC-4094-9E46-72F2FB6D3302}" type="slidenum">
              <a:rPr lang="en-US" altLang="en-US" sz="1400" smtClean="0"/>
              <a:pPr eaLnBrk="1" hangingPunct="1">
                <a:spcBef>
                  <a:spcPct val="0"/>
                </a:spcBef>
                <a:buFontTx/>
                <a:buNone/>
              </a:pPr>
              <a:t>66</a:t>
            </a:fld>
            <a:endParaRPr lang="en-US" altLang="en-US" sz="1400"/>
          </a:p>
        </p:txBody>
      </p:sp>
    </p:spTree>
    <p:extLst>
      <p:ext uri="{BB962C8B-B14F-4D97-AF65-F5344CB8AC3E}">
        <p14:creationId xmlns:p14="http://schemas.microsoft.com/office/powerpoint/2010/main" val="405814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552883"/>
          </a:xfrm>
        </p:spPr>
        <p:txBody>
          <a:bodyPr/>
          <a:lstStyle/>
          <a:p>
            <a:r>
              <a:rPr lang="en-US" b="1" dirty="0"/>
              <a:t>Free online resources to spice things up</a:t>
            </a:r>
          </a:p>
        </p:txBody>
      </p:sp>
      <p:graphicFrame>
        <p:nvGraphicFramePr>
          <p:cNvPr id="4" name="Content Placeholder 3"/>
          <p:cNvGraphicFramePr>
            <a:graphicFrameLocks noGrp="1"/>
          </p:cNvGraphicFramePr>
          <p:nvPr>
            <p:ph idx="1"/>
          </p:nvPr>
        </p:nvGraphicFramePr>
        <p:xfrm>
          <a:off x="2511029" y="3314296"/>
          <a:ext cx="4121944" cy="990555"/>
        </p:xfrm>
        <a:graphic>
          <a:graphicData uri="http://schemas.openxmlformats.org/drawingml/2006/table">
            <a:tbl>
              <a:tblPr firstRow="1" firstCol="1" bandRow="1">
                <a:tableStyleId>{5C22544A-7EE6-4342-B048-85BDC9FD1C3A}</a:tableStyleId>
              </a:tblPr>
              <a:tblGrid>
                <a:gridCol w="4121944">
                  <a:extLst>
                    <a:ext uri="{9D8B030D-6E8A-4147-A177-3AD203B41FA5}">
                      <a16:colId xmlns:a16="http://schemas.microsoft.com/office/drawing/2014/main" val="20000"/>
                    </a:ext>
                  </a:extLst>
                </a:gridCol>
              </a:tblGrid>
              <a:tr h="139399">
                <a:tc>
                  <a:txBody>
                    <a:bodyPr/>
                    <a:lstStyle/>
                    <a:p>
                      <a:pPr marL="0" marR="0">
                        <a:lnSpc>
                          <a:spcPct val="107000"/>
                        </a:lnSpc>
                        <a:spcBef>
                          <a:spcPts val="0"/>
                        </a:spcBef>
                        <a:spcAft>
                          <a:spcPts val="0"/>
                        </a:spcAft>
                      </a:pPr>
                      <a:r>
                        <a:rPr lang="en-US" sz="900">
                          <a:effectLst/>
                        </a:rPr>
                        <a:t>Principles to Actions: Ensuring Mathematical Success for All, NCTM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39399">
                <a:tc>
                  <a:txBody>
                    <a:bodyPr/>
                    <a:lstStyle/>
                    <a:p>
                      <a:pPr marL="0" marR="0">
                        <a:lnSpc>
                          <a:spcPct val="107000"/>
                        </a:lnSpc>
                        <a:spcBef>
                          <a:spcPts val="0"/>
                        </a:spcBef>
                        <a:spcAft>
                          <a:spcPts val="0"/>
                        </a:spcAft>
                      </a:pPr>
                      <a:r>
                        <a:rPr lang="en-US" sz="900">
                          <a:effectLst/>
                        </a:rPr>
                        <a:t>Fostering Algebraic Thinking, Mark Driscoll, Heinemann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39399">
                <a:tc>
                  <a:txBody>
                    <a:bodyPr/>
                    <a:lstStyle/>
                    <a:p>
                      <a:pPr marL="0" marR="0">
                        <a:lnSpc>
                          <a:spcPct val="107000"/>
                        </a:lnSpc>
                        <a:spcBef>
                          <a:spcPts val="0"/>
                        </a:spcBef>
                        <a:spcAft>
                          <a:spcPts val="0"/>
                        </a:spcAft>
                      </a:pPr>
                      <a:r>
                        <a:rPr lang="en-US" sz="900">
                          <a:effectLst/>
                        </a:rPr>
                        <a:t>Making Sense of Algebra, Goldenberg, et al., Heinemann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86179">
                <a:tc>
                  <a:txBody>
                    <a:bodyPr/>
                    <a:lstStyle/>
                    <a:p>
                      <a:pPr marL="0" marR="0">
                        <a:lnSpc>
                          <a:spcPct val="107000"/>
                        </a:lnSpc>
                        <a:spcBef>
                          <a:spcPts val="0"/>
                        </a:spcBef>
                        <a:spcAft>
                          <a:spcPts val="0"/>
                        </a:spcAft>
                      </a:pPr>
                      <a:r>
                        <a:rPr lang="en-US" sz="900">
                          <a:effectLst/>
                        </a:rPr>
                        <a:t>Informative Assessment (Middle and High School), Joyner and Bright, Math Solutions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86179">
                <a:tc>
                  <a:txBody>
                    <a:bodyPr/>
                    <a:lstStyle/>
                    <a:p>
                      <a:pPr marL="0" marR="0">
                        <a:lnSpc>
                          <a:spcPct val="107000"/>
                        </a:lnSpc>
                        <a:spcBef>
                          <a:spcPts val="0"/>
                        </a:spcBef>
                        <a:spcAft>
                          <a:spcPts val="0"/>
                        </a:spcAft>
                      </a:pPr>
                      <a:r>
                        <a:rPr lang="en-US" sz="900">
                          <a:effectLst/>
                        </a:rPr>
                        <a:t>Routines for Reasoning: Fostering the Mathematical Practices in All Students, Kelemanik, et al. Heinemann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1371600" y="1771649"/>
          <a:ext cx="6286500" cy="4771834"/>
        </p:xfrm>
        <a:graphic>
          <a:graphicData uri="http://schemas.openxmlformats.org/drawingml/2006/table">
            <a:tbl>
              <a:tblPr firstRow="1" firstCol="1" bandRow="1">
                <a:tableStyleId>{5C22544A-7EE6-4342-B048-85BDC9FD1C3A}</a:tableStyleId>
              </a:tblPr>
              <a:tblGrid>
                <a:gridCol w="2680516">
                  <a:extLst>
                    <a:ext uri="{9D8B030D-6E8A-4147-A177-3AD203B41FA5}">
                      <a16:colId xmlns:a16="http://schemas.microsoft.com/office/drawing/2014/main" val="20000"/>
                    </a:ext>
                  </a:extLst>
                </a:gridCol>
                <a:gridCol w="3605984">
                  <a:extLst>
                    <a:ext uri="{9D8B030D-6E8A-4147-A177-3AD203B41FA5}">
                      <a16:colId xmlns:a16="http://schemas.microsoft.com/office/drawing/2014/main" val="20001"/>
                    </a:ext>
                  </a:extLst>
                </a:gridCol>
              </a:tblGrid>
              <a:tr h="389060">
                <a:tc>
                  <a:txBody>
                    <a:bodyPr/>
                    <a:lstStyle/>
                    <a:p>
                      <a:pPr marL="0" marR="0">
                        <a:lnSpc>
                          <a:spcPct val="115000"/>
                        </a:lnSpc>
                        <a:spcBef>
                          <a:spcPts val="0"/>
                        </a:spcBef>
                        <a:spcAft>
                          <a:spcPts val="0"/>
                        </a:spcAft>
                      </a:pPr>
                      <a:r>
                        <a:rPr lang="en-US" sz="1100" b="1">
                          <a:solidFill>
                            <a:schemeClr val="tx1"/>
                          </a:solidFill>
                          <a:effectLst/>
                          <a:latin typeface="+mn-lt"/>
                          <a:ea typeface="Calibri" panose="020F0502020204030204" pitchFamily="34" charset="0"/>
                          <a:cs typeface="Times New Roman" panose="02020603050405020304" pitchFamily="18" charset="0"/>
                        </a:rPr>
                        <a:t>Open Middle K-12 Problems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u="sng" dirty="0">
                          <a:solidFill>
                            <a:schemeClr val="tx1"/>
                          </a:solidFill>
                          <a:effectLst/>
                          <a:latin typeface="+mn-lt"/>
                          <a:ea typeface="Calibri" panose="020F0502020204030204" pitchFamily="34" charset="0"/>
                          <a:cs typeface="Times New Roman" panose="02020603050405020304" pitchFamily="18" charset="0"/>
                          <a:hlinkClick r:id="rId3"/>
                        </a:rPr>
                        <a:t>http://www.openmiddle.com</a:t>
                      </a:r>
                      <a:endParaRPr lang="en-US" sz="1100" b="1" u="sng"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dirty="0">
                          <a:solidFill>
                            <a:schemeClr val="tx1"/>
                          </a:solidFill>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503">
                <a:tc>
                  <a:txBody>
                    <a:bodyPr/>
                    <a:lstStyle/>
                    <a:p>
                      <a:pPr marL="0" marR="0">
                        <a:lnSpc>
                          <a:spcPct val="115000"/>
                        </a:lnSpc>
                        <a:spcBef>
                          <a:spcPts val="0"/>
                        </a:spcBef>
                        <a:spcAft>
                          <a:spcPts val="0"/>
                        </a:spcAft>
                      </a:pPr>
                      <a:r>
                        <a:rPr lang="en-US" sz="1100" b="1">
                          <a:solidFill>
                            <a:schemeClr val="tx1"/>
                          </a:solidFill>
                          <a:effectLst/>
                          <a:latin typeface="+mn-lt"/>
                          <a:ea typeface="Calibri" panose="020F0502020204030204" pitchFamily="34" charset="0"/>
                          <a:cs typeface="Times New Roman" panose="02020603050405020304" pitchFamily="18" charset="0"/>
                        </a:rPr>
                        <a:t>Would You Rather Math</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u="sng" dirty="0">
                          <a:solidFill>
                            <a:schemeClr val="tx1"/>
                          </a:solidFill>
                          <a:effectLst/>
                          <a:latin typeface="+mn-lt"/>
                          <a:ea typeface="Calibri" panose="020F0502020204030204" pitchFamily="34" charset="0"/>
                          <a:cs typeface="Times New Roman" panose="02020603050405020304" pitchFamily="18" charset="0"/>
                          <a:hlinkClick r:id="rId4"/>
                        </a:rPr>
                        <a:t>http://www.</a:t>
                      </a:r>
                      <a:r>
                        <a:rPr lang="en-US" sz="1400" dirty="0">
                          <a:hlinkClick r:id="rId4"/>
                        </a:rPr>
                        <a:t>wouldyourathermath</a:t>
                      </a:r>
                      <a:r>
                        <a:rPr lang="en-US" sz="1100" b="1" u="sng" dirty="0">
                          <a:solidFill>
                            <a:schemeClr val="tx1"/>
                          </a:solidFill>
                          <a:effectLst/>
                          <a:latin typeface="+mn-lt"/>
                          <a:ea typeface="Calibri" panose="020F0502020204030204" pitchFamily="34" charset="0"/>
                          <a:cs typeface="Times New Roman" panose="02020603050405020304" pitchFamily="18" charset="0"/>
                          <a:hlinkClick r:id="rId4"/>
                        </a:rPr>
                        <a:t>.com</a:t>
                      </a:r>
                      <a:r>
                        <a:rPr lang="en-US" sz="1100" b="1" u="sng" dirty="0">
                          <a:solidFill>
                            <a:schemeClr val="tx1"/>
                          </a:solidFill>
                          <a:effectLst/>
                          <a:latin typeface="+mn-lt"/>
                          <a:ea typeface="Calibri" panose="020F0502020204030204" pitchFamily="34" charset="0"/>
                          <a:cs typeface="Times New Roman" panose="02020603050405020304" pitchFamily="18" charset="0"/>
                        </a:rPr>
                        <a:t> </a:t>
                      </a:r>
                      <a:r>
                        <a:rPr lang="en-US" sz="1100" b="1" dirty="0">
                          <a:solidFill>
                            <a:schemeClr val="tx1"/>
                          </a:solidFill>
                          <a:effectLst/>
                          <a:latin typeface="+mn-lt"/>
                          <a:ea typeface="Calibri" panose="020F0502020204030204" pitchFamily="34" charset="0"/>
                          <a:cs typeface="Times New Roman" panose="02020603050405020304"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804">
                <a:tc>
                  <a:txBody>
                    <a:bodyPr/>
                    <a:lstStyle/>
                    <a:p>
                      <a:pPr marL="0" marR="0">
                        <a:lnSpc>
                          <a:spcPct val="107000"/>
                        </a:lnSpc>
                        <a:spcBef>
                          <a:spcPts val="0"/>
                        </a:spcBef>
                        <a:spcAft>
                          <a:spcPts val="0"/>
                        </a:spcAft>
                      </a:pPr>
                      <a:r>
                        <a:rPr lang="en-US" sz="1100" b="1" dirty="0">
                          <a:solidFill>
                            <a:schemeClr val="tx1"/>
                          </a:solidFill>
                          <a:effectLst/>
                        </a:rPr>
                        <a:t>Emergent Math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tabLst>
                          <a:tab pos="1794510" algn="ctr"/>
                        </a:tabLst>
                      </a:pPr>
                      <a:r>
                        <a:rPr lang="en-US" sz="1100" b="1" u="sng" dirty="0">
                          <a:effectLst/>
                          <a:hlinkClick r:id="rId5"/>
                        </a:rPr>
                        <a:t>http://emergentmath.com/my-problem-based-curriculum-maps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9959">
                <a:tc>
                  <a:txBody>
                    <a:bodyPr/>
                    <a:lstStyle/>
                    <a:p>
                      <a:pPr marL="0" marR="0">
                        <a:lnSpc>
                          <a:spcPct val="107000"/>
                        </a:lnSpc>
                        <a:spcBef>
                          <a:spcPts val="0"/>
                        </a:spcBef>
                        <a:spcAft>
                          <a:spcPts val="0"/>
                        </a:spcAft>
                      </a:pPr>
                      <a:r>
                        <a:rPr lang="en-US" sz="1100" b="1" dirty="0">
                          <a:solidFill>
                            <a:schemeClr val="tx1"/>
                          </a:solidFill>
                          <a:effectLst/>
                        </a:rPr>
                        <a:t>Visual Patterns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6"/>
                        </a:rPr>
                        <a:t>http://www.visualpatterns.org</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4852">
                <a:tc>
                  <a:txBody>
                    <a:bodyPr/>
                    <a:lstStyle/>
                    <a:p>
                      <a:pPr marL="0" marR="0">
                        <a:lnSpc>
                          <a:spcPct val="107000"/>
                        </a:lnSpc>
                        <a:spcBef>
                          <a:spcPts val="0"/>
                        </a:spcBef>
                        <a:spcAft>
                          <a:spcPts val="0"/>
                        </a:spcAft>
                      </a:pPr>
                      <a:r>
                        <a:rPr lang="en-US" sz="1100" b="1" dirty="0">
                          <a:solidFill>
                            <a:schemeClr val="tx1"/>
                          </a:solidFill>
                          <a:effectLst/>
                        </a:rPr>
                        <a:t>Which One Doesn’t Belong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7"/>
                        </a:rPr>
                        <a:t>http://wodb.ca</a:t>
                      </a:r>
                      <a:r>
                        <a:rPr lang="en-US" sz="1100" b="1" dirty="0">
                          <a:effectLst/>
                        </a:rPr>
                        <a:t> </a:t>
                      </a:r>
                    </a:p>
                    <a:p>
                      <a:pPr marL="0" marR="0">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2592">
                <a:tc>
                  <a:txBody>
                    <a:bodyPr/>
                    <a:lstStyle/>
                    <a:p>
                      <a:pPr marL="0" marR="0">
                        <a:lnSpc>
                          <a:spcPct val="107000"/>
                        </a:lnSpc>
                        <a:spcBef>
                          <a:spcPts val="0"/>
                        </a:spcBef>
                        <a:spcAft>
                          <a:spcPts val="0"/>
                        </a:spcAft>
                      </a:pPr>
                      <a:r>
                        <a:rPr lang="en-US" sz="1100" b="1" dirty="0" err="1">
                          <a:solidFill>
                            <a:schemeClr val="tx1"/>
                          </a:solidFill>
                          <a:effectLst/>
                        </a:rPr>
                        <a:t>Desmos</a:t>
                      </a:r>
                      <a:r>
                        <a:rPr lang="en-US" sz="1100" b="1" dirty="0">
                          <a:solidFill>
                            <a:schemeClr val="tx1"/>
                          </a:solidFill>
                          <a:effectLst/>
                        </a:rPr>
                        <a:t> Lessons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8"/>
                        </a:rPr>
                        <a:t>https://teacher.desmos.com</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2497">
                <a:tc>
                  <a:txBody>
                    <a:bodyPr/>
                    <a:lstStyle/>
                    <a:p>
                      <a:pPr marL="0" marR="0">
                        <a:lnSpc>
                          <a:spcPct val="107000"/>
                        </a:lnSpc>
                        <a:spcBef>
                          <a:spcPts val="0"/>
                        </a:spcBef>
                        <a:spcAft>
                          <a:spcPts val="0"/>
                        </a:spcAft>
                      </a:pPr>
                      <a:r>
                        <a:rPr lang="en-US" sz="1100" b="1" dirty="0">
                          <a:solidFill>
                            <a:schemeClr val="tx1"/>
                          </a:solidFill>
                          <a:effectLst/>
                        </a:rPr>
                        <a:t>Dan Meyer’s 3-Act lessons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9"/>
                        </a:rPr>
                        <a:t>https://docs.google.com/spreadsheet/ccc?key=0AjIqyKM9d7ZYdEhtR3BJMmdBWnM2YWxWYVM1UWowTEE</a:t>
                      </a:r>
                      <a:r>
                        <a:rPr lang="en-US" sz="1100" b="1" u="sng"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62592">
                <a:tc>
                  <a:txBody>
                    <a:bodyPr/>
                    <a:lstStyle/>
                    <a:p>
                      <a:pPr marL="0" marR="0">
                        <a:lnSpc>
                          <a:spcPct val="107000"/>
                        </a:lnSpc>
                        <a:spcBef>
                          <a:spcPts val="0"/>
                        </a:spcBef>
                        <a:spcAft>
                          <a:spcPts val="0"/>
                        </a:spcAft>
                      </a:pPr>
                      <a:r>
                        <a:rPr lang="en-US" sz="1100" b="1" dirty="0">
                          <a:solidFill>
                            <a:schemeClr val="tx1"/>
                          </a:solidFill>
                          <a:effectLst/>
                        </a:rPr>
                        <a:t>Robert </a:t>
                      </a:r>
                      <a:r>
                        <a:rPr lang="en-US" sz="1100" b="1" dirty="0" err="1">
                          <a:solidFill>
                            <a:schemeClr val="tx1"/>
                          </a:solidFill>
                          <a:effectLst/>
                        </a:rPr>
                        <a:t>Kaplinsky’s</a:t>
                      </a:r>
                      <a:r>
                        <a:rPr lang="en-US" sz="1100" b="1" dirty="0">
                          <a:solidFill>
                            <a:schemeClr val="tx1"/>
                          </a:solidFill>
                          <a:effectLst/>
                        </a:rPr>
                        <a:t> 3-act lessons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10"/>
                        </a:rPr>
                        <a:t>http://robertkaplinsky.com/lessons</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05016">
                <a:tc>
                  <a:txBody>
                    <a:bodyPr/>
                    <a:lstStyle/>
                    <a:p>
                      <a:pPr marL="0" marR="0">
                        <a:lnSpc>
                          <a:spcPct val="107000"/>
                        </a:lnSpc>
                        <a:spcBef>
                          <a:spcPts val="0"/>
                        </a:spcBef>
                        <a:spcAft>
                          <a:spcPts val="0"/>
                        </a:spcAft>
                      </a:pPr>
                      <a:r>
                        <a:rPr lang="en-US" sz="1100" b="1" dirty="0">
                          <a:solidFill>
                            <a:schemeClr val="tx1"/>
                          </a:solidFill>
                          <a:effectLst/>
                        </a:rPr>
                        <a:t>Andrew </a:t>
                      </a:r>
                      <a:r>
                        <a:rPr lang="en-US" sz="1100" b="1" dirty="0" err="1">
                          <a:solidFill>
                            <a:schemeClr val="tx1"/>
                          </a:solidFill>
                          <a:effectLst/>
                        </a:rPr>
                        <a:t>Stadel’s</a:t>
                      </a:r>
                      <a:r>
                        <a:rPr lang="en-US" sz="1100" b="1" dirty="0">
                          <a:solidFill>
                            <a:schemeClr val="tx1"/>
                          </a:solidFill>
                          <a:effectLst/>
                        </a:rPr>
                        <a:t> 3-act lessons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11"/>
                        </a:rPr>
                        <a:t>https://docs.google.com/spreadsheet/ccc?key=0AkLk45wwjYBudG9LeXRad0lHM0E0VFRyOEtRckVvM1E#gid=0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2592">
                <a:tc>
                  <a:txBody>
                    <a:bodyPr/>
                    <a:lstStyle/>
                    <a:p>
                      <a:pPr marL="0" marR="0">
                        <a:lnSpc>
                          <a:spcPct val="107000"/>
                        </a:lnSpc>
                        <a:spcBef>
                          <a:spcPts val="0"/>
                        </a:spcBef>
                        <a:spcAft>
                          <a:spcPts val="0"/>
                        </a:spcAft>
                      </a:pPr>
                      <a:r>
                        <a:rPr lang="en-US" sz="1100" b="1" dirty="0" err="1">
                          <a:solidFill>
                            <a:schemeClr val="tx1"/>
                          </a:solidFill>
                          <a:effectLst/>
                        </a:rPr>
                        <a:t>Mathalicious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tabLst>
                          <a:tab pos="1955800" algn="l"/>
                        </a:tabLst>
                      </a:pPr>
                      <a:r>
                        <a:rPr lang="en-US" sz="1100" b="1" u="sng" dirty="0">
                          <a:effectLst/>
                          <a:hlinkClick r:id="rId12"/>
                        </a:rPr>
                        <a:t>www.mathalicious.com</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2592">
                <a:tc>
                  <a:txBody>
                    <a:bodyPr/>
                    <a:lstStyle/>
                    <a:p>
                      <a:pPr marL="0" marR="0">
                        <a:lnSpc>
                          <a:spcPct val="107000"/>
                        </a:lnSpc>
                        <a:spcBef>
                          <a:spcPts val="0"/>
                        </a:spcBef>
                        <a:spcAft>
                          <a:spcPts val="0"/>
                        </a:spcAft>
                      </a:pPr>
                      <a:r>
                        <a:rPr lang="en-US" sz="1100" b="1" dirty="0">
                          <a:solidFill>
                            <a:schemeClr val="tx1"/>
                          </a:solidFill>
                          <a:effectLst/>
                        </a:rPr>
                        <a:t>Balanced Assessment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a:effectLst/>
                          <a:hlinkClick r:id="rId13"/>
                        </a:rPr>
                        <a:t>http://balancedassessment.concord.org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62592">
                <a:tc>
                  <a:txBody>
                    <a:bodyPr/>
                    <a:lstStyle/>
                    <a:p>
                      <a:pPr marL="0" marR="0">
                        <a:lnSpc>
                          <a:spcPct val="107000"/>
                        </a:lnSpc>
                        <a:spcBef>
                          <a:spcPts val="0"/>
                        </a:spcBef>
                        <a:spcAft>
                          <a:spcPts val="0"/>
                        </a:spcAft>
                      </a:pPr>
                      <a:r>
                        <a:rPr lang="en-US" sz="1100" b="1" dirty="0">
                          <a:solidFill>
                            <a:schemeClr val="tx1"/>
                          </a:solidFill>
                          <a:effectLst/>
                        </a:rPr>
                        <a:t>Mathematics Assessment Project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a:effectLst/>
                          <a:hlinkClick r:id="rId14"/>
                        </a:rPr>
                        <a:t>http://map.mathshell.org/materials/index.php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62592">
                <a:tc>
                  <a:txBody>
                    <a:bodyPr/>
                    <a:lstStyle/>
                    <a:p>
                      <a:pPr marL="0" marR="0">
                        <a:lnSpc>
                          <a:spcPct val="107000"/>
                        </a:lnSpc>
                        <a:spcBef>
                          <a:spcPts val="0"/>
                        </a:spcBef>
                        <a:spcAft>
                          <a:spcPts val="0"/>
                        </a:spcAft>
                      </a:pPr>
                      <a:r>
                        <a:rPr lang="en-US" sz="1100" b="1" dirty="0">
                          <a:solidFill>
                            <a:schemeClr val="tx1"/>
                          </a:solidFill>
                          <a:effectLst/>
                        </a:rPr>
                        <a:t>PARCC sample items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a:effectLst/>
                          <a:hlinkClick r:id="rId15"/>
                        </a:rPr>
                        <a:t>http://practice.parcc.testnav.com/#</a:t>
                      </a:r>
                      <a:r>
                        <a:rPr lang="en-US"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3804">
                <a:tc>
                  <a:txBody>
                    <a:bodyPr/>
                    <a:lstStyle/>
                    <a:p>
                      <a:pPr marL="0" marR="0">
                        <a:lnSpc>
                          <a:spcPct val="107000"/>
                        </a:lnSpc>
                        <a:spcBef>
                          <a:spcPts val="0"/>
                        </a:spcBef>
                        <a:spcAft>
                          <a:spcPts val="0"/>
                        </a:spcAft>
                      </a:pPr>
                      <a:r>
                        <a:rPr lang="en-US" sz="1100" b="1" dirty="0">
                          <a:solidFill>
                            <a:schemeClr val="tx1"/>
                          </a:solidFill>
                          <a:effectLst/>
                        </a:rPr>
                        <a:t>PARCC released items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a:effectLst/>
                          <a:hlinkClick r:id="rId16"/>
                        </a:rPr>
                        <a:t>https://prc.parcconline.org/assessments/parcc-released-items</a:t>
                      </a:r>
                      <a:r>
                        <a:rPr lang="en-US"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8324">
                <a:tc>
                  <a:txBody>
                    <a:bodyPr/>
                    <a:lstStyle/>
                    <a:p>
                      <a:pPr marL="0" marR="0">
                        <a:lnSpc>
                          <a:spcPct val="107000"/>
                        </a:lnSpc>
                        <a:spcBef>
                          <a:spcPts val="0"/>
                        </a:spcBef>
                        <a:spcAft>
                          <a:spcPts val="0"/>
                        </a:spcAft>
                      </a:pPr>
                      <a:r>
                        <a:rPr lang="en-US" sz="1100" b="1" dirty="0">
                          <a:solidFill>
                            <a:schemeClr val="tx1"/>
                          </a:solidFill>
                          <a:effectLst/>
                        </a:rPr>
                        <a:t>Smarter Balanced sample items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a:effectLst/>
                          <a:hlinkClick r:id="rId17"/>
                        </a:rPr>
                        <a:t>http://www.smarterbalanced.org/practice-test/</a:t>
                      </a:r>
                      <a:r>
                        <a:rPr lang="en-US"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505016">
                <a:tc>
                  <a:txBody>
                    <a:bodyPr/>
                    <a:lstStyle/>
                    <a:p>
                      <a:pPr marL="0" marR="0">
                        <a:lnSpc>
                          <a:spcPct val="107000"/>
                        </a:lnSpc>
                        <a:spcBef>
                          <a:spcPts val="0"/>
                        </a:spcBef>
                        <a:spcAft>
                          <a:spcPts val="0"/>
                        </a:spcAft>
                      </a:pPr>
                      <a:r>
                        <a:rPr lang="en-US" sz="1100" b="1" dirty="0">
                          <a:solidFill>
                            <a:schemeClr val="tx1"/>
                          </a:solidFill>
                          <a:effectLst/>
                        </a:rPr>
                        <a:t>Released PISA items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u="sng" dirty="0">
                          <a:effectLst/>
                          <a:hlinkClick r:id="rId18"/>
                        </a:rPr>
                        <a:t>http://www.oecd.org/pisa/pisaproducts/pisa2012-2006-rel-items-maths-ENG.pdf</a:t>
                      </a:r>
                      <a:endParaRPr lang="en-US" sz="1100" b="1" dirty="0">
                        <a:effectLst/>
                      </a:endParaRPr>
                    </a:p>
                    <a:p>
                      <a:pPr marL="0" marR="0">
                        <a:lnSpc>
                          <a:spcPct val="107000"/>
                        </a:lnSpc>
                        <a:spcBef>
                          <a:spcPts val="0"/>
                        </a:spcBef>
                        <a:spcAft>
                          <a:spcPts val="0"/>
                        </a:spcAft>
                      </a:pPr>
                      <a:r>
                        <a:rPr lang="en-US" sz="1100" b="1" u="sng" dirty="0">
                          <a:effectLst/>
                          <a:hlinkClick r:id="rId19"/>
                        </a:rPr>
                        <a:t>http://www.oecd.org/pisa/38709418.pdf</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4" marR="50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65302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E27BED2-BC68-4B7C-9CF3-D2519BF3B89A}" type="slidenum">
              <a:rPr lang="en-US" altLang="en-US" sz="1400" smtClean="0"/>
              <a:pPr eaLnBrk="1" hangingPunct="1">
                <a:spcBef>
                  <a:spcPct val="0"/>
                </a:spcBef>
                <a:buFontTx/>
                <a:buNone/>
              </a:pPr>
              <a:t>68</a:t>
            </a:fld>
            <a:endParaRPr lang="en-US" altLang="en-US" sz="1400"/>
          </a:p>
        </p:txBody>
      </p:sp>
      <p:sp>
        <p:nvSpPr>
          <p:cNvPr id="92163" name="Rectangle 2"/>
          <p:cNvSpPr>
            <a:spLocks noGrp="1" noChangeArrowheads="1"/>
          </p:cNvSpPr>
          <p:nvPr>
            <p:ph type="title"/>
          </p:nvPr>
        </p:nvSpPr>
        <p:spPr/>
        <p:txBody>
          <a:bodyPr/>
          <a:lstStyle/>
          <a:p>
            <a:r>
              <a:rPr lang="en-US" altLang="en-US" b="1" dirty="0"/>
              <a:t>Processing Questions</a:t>
            </a:r>
          </a:p>
        </p:txBody>
      </p:sp>
      <p:sp>
        <p:nvSpPr>
          <p:cNvPr id="92164" name="Rectangle 3"/>
          <p:cNvSpPr>
            <a:spLocks noGrp="1" noChangeArrowheads="1"/>
          </p:cNvSpPr>
          <p:nvPr>
            <p:ph type="body" idx="1"/>
          </p:nvPr>
        </p:nvSpPr>
        <p:spPr>
          <a:xfrm>
            <a:off x="457200" y="1600200"/>
            <a:ext cx="8229600" cy="4648200"/>
          </a:xfrm>
        </p:spPr>
        <p:txBody>
          <a:bodyPr/>
          <a:lstStyle/>
          <a:p>
            <a:r>
              <a:rPr lang="en-US" altLang="en-US" b="1"/>
              <a:t>What are the two most significant things you’ve heard in this presentation?</a:t>
            </a:r>
          </a:p>
          <a:p>
            <a:r>
              <a:rPr lang="en-US" altLang="en-US" b="1"/>
              <a:t>What is the one most troubling or confusing thing you’ve heard in this presentation?</a:t>
            </a:r>
          </a:p>
          <a:p>
            <a:r>
              <a:rPr lang="en-US" altLang="en-US" b="1"/>
              <a:t>What are the two next steps you would support and work on to make necessary changes?</a:t>
            </a:r>
            <a:endParaRPr lang="en-US" altLang="en-US"/>
          </a:p>
        </p:txBody>
      </p:sp>
    </p:spTree>
    <p:extLst>
      <p:ext uri="{BB962C8B-B14F-4D97-AF65-F5344CB8AC3E}">
        <p14:creationId xmlns:p14="http://schemas.microsoft.com/office/powerpoint/2010/main" val="3543192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b="1"/>
              <a:t>Finally – let’s be honest:</a:t>
            </a:r>
          </a:p>
        </p:txBody>
      </p:sp>
      <p:sp>
        <p:nvSpPr>
          <p:cNvPr id="3" name="Content Placeholder 2"/>
          <p:cNvSpPr>
            <a:spLocks noGrp="1"/>
          </p:cNvSpPr>
          <p:nvPr>
            <p:ph idx="1"/>
          </p:nvPr>
        </p:nvSpPr>
        <p:spPr/>
        <p:txBody>
          <a:bodyPr/>
          <a:lstStyle/>
          <a:p>
            <a:pPr>
              <a:buFontTx/>
              <a:buNone/>
            </a:pPr>
            <a:r>
              <a:rPr lang="en-US" altLang="en-US" b="1"/>
              <a:t>Sadly, there is no evidence that a day like today makes one iota of difference.</a:t>
            </a:r>
          </a:p>
          <a:p>
            <a:pPr>
              <a:buFontTx/>
              <a:buNone/>
            </a:pPr>
            <a:r>
              <a:rPr lang="en-US" altLang="en-US" b="1"/>
              <a:t>You came, you sat, you were “taught”.</a:t>
            </a:r>
          </a:p>
          <a:p>
            <a:pPr>
              <a:buFontTx/>
              <a:buNone/>
            </a:pPr>
            <a:r>
              <a:rPr lang="en-US" altLang="en-US" b="1"/>
              <a:t>I entertained, I informed, I stimulated.</a:t>
            </a:r>
          </a:p>
          <a:p>
            <a:pPr>
              <a:buFontTx/>
              <a:buNone/>
            </a:pPr>
            <a:r>
              <a:rPr lang="en-US" altLang="en-US" b="1"/>
              <a:t>But: It is most likely that your knowledge base has not grown, you won’t change practice in any tangible way, and your students won’t learn any more math. </a:t>
            </a:r>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670E087-B1D0-47AE-B1F7-EB35AEF6D198}" type="slidenum">
              <a:rPr lang="en-US" altLang="en-US" sz="1400" smtClean="0"/>
              <a:pPr eaLnBrk="1" hangingPunct="1">
                <a:spcBef>
                  <a:spcPct val="0"/>
                </a:spcBef>
                <a:buFontTx/>
                <a:buNone/>
              </a:pPr>
              <a:t>69</a:t>
            </a:fld>
            <a:endParaRPr lang="en-US" altLang="en-US" sz="1400"/>
          </a:p>
        </p:txBody>
      </p:sp>
    </p:spTree>
    <p:extLst>
      <p:ext uri="{BB962C8B-B14F-4D97-AF65-F5344CB8AC3E}">
        <p14:creationId xmlns:p14="http://schemas.microsoft.com/office/powerpoint/2010/main" val="1472491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Number strings for today’s Mini Lesson</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Are they equivalent?  How do you know?</a:t>
            </a:r>
          </a:p>
          <a:p>
            <a:pPr marL="0" indent="0">
              <a:buNone/>
            </a:pPr>
            <a:endParaRPr lang="en-US" b="1" dirty="0"/>
          </a:p>
          <a:p>
            <a:pPr marL="385763" indent="-385763">
              <a:buAutoNum type="arabicPeriod"/>
            </a:pPr>
            <a:r>
              <a:rPr lang="en-US" b="1" dirty="0"/>
              <a:t>4(8) = 4(3 + 5)</a:t>
            </a:r>
          </a:p>
          <a:p>
            <a:pPr marL="385763" indent="-385763">
              <a:buAutoNum type="arabicPeriod"/>
            </a:pPr>
            <a:endParaRPr lang="en-US" b="1" dirty="0"/>
          </a:p>
          <a:p>
            <a:pPr marL="385763" indent="-385763">
              <a:buAutoNum type="arabicPeriod"/>
            </a:pPr>
            <a:r>
              <a:rPr lang="en-US" b="1" dirty="0"/>
              <a:t>4(8) = 4(a + 5)</a:t>
            </a:r>
          </a:p>
          <a:p>
            <a:pPr marL="385763" indent="-385763">
              <a:buAutoNum type="arabicPeriod"/>
            </a:pPr>
            <a:endParaRPr lang="en-US" b="1" dirty="0"/>
          </a:p>
          <a:p>
            <a:pPr marL="385763" indent="-385763">
              <a:buAutoNum type="arabicPeriod"/>
            </a:pPr>
            <a:r>
              <a:rPr lang="en-US" b="1" dirty="0"/>
              <a:t>4(8) = 4(3 + b)</a:t>
            </a:r>
          </a:p>
          <a:p>
            <a:pPr marL="385763" indent="-385763">
              <a:buAutoNum type="arabicPeriod"/>
            </a:pPr>
            <a:endParaRPr lang="en-US" b="1" dirty="0"/>
          </a:p>
          <a:p>
            <a:pPr marL="385763" indent="-385763">
              <a:buAutoNum type="arabicPeriod"/>
            </a:pPr>
            <a:r>
              <a:rPr lang="en-US" b="1" dirty="0"/>
              <a:t>3x + 3y = 3(x + y)</a:t>
            </a:r>
          </a:p>
          <a:p>
            <a:pPr marL="385763" indent="-385763">
              <a:buAutoNum type="arabicPeriod"/>
            </a:pPr>
            <a:endParaRPr lang="en-US" b="1" dirty="0"/>
          </a:p>
          <a:p>
            <a:pPr marL="0" indent="0">
              <a:buNone/>
            </a:pPr>
            <a:r>
              <a:rPr lang="en-US" b="1" dirty="0"/>
              <a:t>Let’s summarize:  For each:  Always, sometimes, never equivalent?</a:t>
            </a:r>
          </a:p>
        </p:txBody>
      </p:sp>
    </p:spTree>
    <p:extLst>
      <p:ext uri="{BB962C8B-B14F-4D97-AF65-F5344CB8AC3E}">
        <p14:creationId xmlns:p14="http://schemas.microsoft.com/office/powerpoint/2010/main" val="6383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563562"/>
          </a:xfrm>
        </p:spPr>
        <p:txBody>
          <a:bodyPr/>
          <a:lstStyle/>
          <a:p>
            <a:endParaRPr lang="en-US" altLang="en-US"/>
          </a:p>
        </p:txBody>
      </p:sp>
      <p:sp>
        <p:nvSpPr>
          <p:cNvPr id="3" name="Content Placeholder 2"/>
          <p:cNvSpPr>
            <a:spLocks noGrp="1"/>
          </p:cNvSpPr>
          <p:nvPr>
            <p:ph idx="1"/>
          </p:nvPr>
        </p:nvSpPr>
        <p:spPr>
          <a:xfrm>
            <a:off x="457200" y="914400"/>
            <a:ext cx="8229600" cy="5211763"/>
          </a:xfrm>
        </p:spPr>
        <p:txBody>
          <a:bodyPr/>
          <a:lstStyle/>
          <a:p>
            <a:pPr>
              <a:buFontTx/>
              <a:buNone/>
            </a:pPr>
            <a:endParaRPr lang="en-US" altLang="en-US"/>
          </a:p>
          <a:p>
            <a:pPr algn="ctr">
              <a:buFontTx/>
              <a:buNone/>
            </a:pPr>
            <a:r>
              <a:rPr lang="en-US" altLang="en-US" sz="4800" b="1"/>
              <a:t>Prove me wrong</a:t>
            </a:r>
          </a:p>
          <a:p>
            <a:pPr algn="ctr">
              <a:buFontTx/>
              <a:buNone/>
            </a:pPr>
            <a:r>
              <a:rPr lang="en-US" altLang="en-US" sz="3600" b="1"/>
              <a:t>by</a:t>
            </a:r>
          </a:p>
          <a:p>
            <a:pPr algn="ctr">
              <a:buFontTx/>
              <a:buNone/>
            </a:pPr>
            <a:r>
              <a:rPr lang="en-US" altLang="en-US" sz="3600" b="1"/>
              <a:t>Sharing</a:t>
            </a:r>
          </a:p>
          <a:p>
            <a:pPr algn="ctr">
              <a:buFontTx/>
              <a:buNone/>
            </a:pPr>
            <a:r>
              <a:rPr lang="en-US" altLang="en-US" sz="3600" b="1"/>
              <a:t>Supporting</a:t>
            </a:r>
          </a:p>
          <a:p>
            <a:pPr algn="ctr">
              <a:buFontTx/>
              <a:buNone/>
            </a:pPr>
            <a:r>
              <a:rPr lang="en-US" altLang="en-US" sz="3600" b="1"/>
              <a:t>Taking Risks</a:t>
            </a:r>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E3DE5CE-5ED6-41CB-AE97-D7C2C9569E08}" type="slidenum">
              <a:rPr lang="en-US" altLang="en-US" sz="1400" smtClean="0"/>
              <a:pPr eaLnBrk="1" hangingPunct="1">
                <a:spcBef>
                  <a:spcPct val="0"/>
                </a:spcBef>
                <a:buFontTx/>
                <a:buNone/>
              </a:pPr>
              <a:t>70</a:t>
            </a:fld>
            <a:endParaRPr lang="en-US" altLang="en-US" sz="1400"/>
          </a:p>
        </p:txBody>
      </p:sp>
    </p:spTree>
    <p:extLst>
      <p:ext uri="{BB962C8B-B14F-4D97-AF65-F5344CB8AC3E}">
        <p14:creationId xmlns:p14="http://schemas.microsoft.com/office/powerpoint/2010/main" val="3377607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9A2302-B4F0-42E3-B44B-90544A52E934}" type="slidenum">
              <a:rPr lang="en-US" altLang="en-US" sz="1400" smtClean="0"/>
              <a:pPr eaLnBrk="1" hangingPunct="1">
                <a:spcBef>
                  <a:spcPct val="0"/>
                </a:spcBef>
                <a:buFontTx/>
                <a:buNone/>
              </a:pPr>
              <a:t>71</a:t>
            </a:fld>
            <a:endParaRPr lang="en-US" altLang="en-US" sz="1400"/>
          </a:p>
        </p:txBody>
      </p:sp>
      <p:sp>
        <p:nvSpPr>
          <p:cNvPr id="104451" name="Rectangle 2"/>
          <p:cNvSpPr>
            <a:spLocks noGrp="1" noChangeArrowheads="1"/>
          </p:cNvSpPr>
          <p:nvPr>
            <p:ph type="title"/>
          </p:nvPr>
        </p:nvSpPr>
        <p:spPr/>
        <p:txBody>
          <a:bodyPr/>
          <a:lstStyle/>
          <a:p>
            <a:pPr algn="l" eaLnBrk="1" hangingPunct="1"/>
            <a:r>
              <a:rPr lang="en-US" altLang="en-US" sz="3200" b="1">
                <a:cs typeface="Times New Roman" pitchFamily="18" charset="0"/>
              </a:rPr>
              <a:t>Next steps: Taking Risks</a:t>
            </a:r>
            <a:r>
              <a:rPr lang="en-US" altLang="en-US" sz="4000" b="1"/>
              <a:t> </a:t>
            </a:r>
            <a:br>
              <a:rPr lang="en-US" altLang="en-US" sz="4000" b="1"/>
            </a:br>
            <a:r>
              <a:rPr lang="en-US" altLang="en-US" sz="4000" b="1"/>
              <a:t>It all comes down to taking risks</a:t>
            </a:r>
          </a:p>
        </p:txBody>
      </p:sp>
      <p:sp>
        <p:nvSpPr>
          <p:cNvPr id="104452" name="Rectangle 3"/>
          <p:cNvSpPr>
            <a:spLocks noGrp="1" noChangeArrowheads="1"/>
          </p:cNvSpPr>
          <p:nvPr>
            <p:ph type="body" idx="1"/>
          </p:nvPr>
        </p:nvSpPr>
        <p:spPr/>
        <p:txBody>
          <a:bodyPr/>
          <a:lstStyle/>
          <a:p>
            <a:pPr eaLnBrk="1" hangingPunct="1">
              <a:buFontTx/>
              <a:buNone/>
            </a:pPr>
            <a:r>
              <a:rPr lang="en-US" altLang="en-US" b="1">
                <a:cs typeface="Times New Roman" pitchFamily="18" charset="0"/>
              </a:rPr>
              <a:t>While “nothing ventured, nothing gained” is an apt aphorism for so much of life, “nothing risked, nothing failed” is a much more apt descriptor of what we do in school.</a:t>
            </a:r>
          </a:p>
          <a:p>
            <a:pPr eaLnBrk="1" hangingPunct="1">
              <a:buFontTx/>
              <a:buNone/>
            </a:pPr>
            <a:r>
              <a:rPr lang="en-US" altLang="en-US" b="1">
                <a:cs typeface="Times New Roman" pitchFamily="18" charset="0"/>
              </a:rPr>
              <a:t>Follow in the footsteps of the heroes about whom we so proudly teach, and TAKE SOME RISKS</a:t>
            </a:r>
            <a:r>
              <a:rPr lang="en-US" altLang="en-US"/>
              <a:t> </a:t>
            </a:r>
            <a:endParaRPr lang="en-US" altLang="en-US" sz="4400" b="1"/>
          </a:p>
        </p:txBody>
      </p:sp>
    </p:spTree>
    <p:extLst>
      <p:ext uri="{BB962C8B-B14F-4D97-AF65-F5344CB8AC3E}">
        <p14:creationId xmlns:p14="http://schemas.microsoft.com/office/powerpoint/2010/main" val="3131555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4D009F3-6189-4FB6-8D72-858CF81160FF}" type="slidenum">
              <a:rPr lang="en-US" altLang="en-US" sz="1400" smtClean="0"/>
              <a:pPr eaLnBrk="1" hangingPunct="1">
                <a:spcBef>
                  <a:spcPct val="0"/>
                </a:spcBef>
                <a:buFontTx/>
                <a:buNone/>
              </a:pPr>
              <a:t>72</a:t>
            </a:fld>
            <a:endParaRPr lang="en-US" altLang="en-US" sz="1400"/>
          </a:p>
        </p:txBody>
      </p:sp>
      <p:sp>
        <p:nvSpPr>
          <p:cNvPr id="105475" name="Rectangle 2"/>
          <p:cNvSpPr>
            <a:spLocks noGrp="1" noChangeArrowheads="1"/>
          </p:cNvSpPr>
          <p:nvPr>
            <p:ph type="title"/>
          </p:nvPr>
        </p:nvSpPr>
        <p:spPr>
          <a:xfrm>
            <a:off x="457200" y="274638"/>
            <a:ext cx="8229600" cy="457200"/>
          </a:xfrm>
        </p:spPr>
        <p:txBody>
          <a:bodyPr/>
          <a:lstStyle/>
          <a:p>
            <a:pPr eaLnBrk="1" hangingPunct="1"/>
            <a:endParaRPr lang="en-US" altLang="en-US"/>
          </a:p>
        </p:txBody>
      </p:sp>
      <p:sp>
        <p:nvSpPr>
          <p:cNvPr id="105476" name="Rectangle 3"/>
          <p:cNvSpPr>
            <a:spLocks noGrp="1" noChangeArrowheads="1"/>
          </p:cNvSpPr>
          <p:nvPr>
            <p:ph type="body" idx="1"/>
          </p:nvPr>
        </p:nvSpPr>
        <p:spPr>
          <a:xfrm>
            <a:off x="685800" y="914400"/>
            <a:ext cx="7772400" cy="5181600"/>
          </a:xfrm>
        </p:spPr>
        <p:txBody>
          <a:bodyPr/>
          <a:lstStyle/>
          <a:p>
            <a:pPr algn="ctr" eaLnBrk="1" hangingPunct="1">
              <a:buFontTx/>
              <a:buNone/>
            </a:pPr>
            <a:r>
              <a:rPr lang="en-US" altLang="en-US" sz="6000" b="1" dirty="0"/>
              <a:t>Thank you.</a:t>
            </a:r>
          </a:p>
          <a:p>
            <a:pPr algn="ctr" eaLnBrk="1" hangingPunct="1">
              <a:buFontTx/>
              <a:buNone/>
            </a:pPr>
            <a:endParaRPr lang="en-US" altLang="en-US" b="1" dirty="0"/>
          </a:p>
          <a:p>
            <a:pPr algn="ctr" eaLnBrk="1" hangingPunct="1">
              <a:buFontTx/>
              <a:buNone/>
            </a:pPr>
            <a:r>
              <a:rPr lang="en-US" altLang="en-US" b="1" dirty="0"/>
              <a:t>Now go forth and start shifting YOUR classroom and departmental cultures toward greater </a:t>
            </a:r>
            <a:r>
              <a:rPr lang="en-US" altLang="en-US" b="1"/>
              <a:t>engagement, collegial </a:t>
            </a:r>
            <a:r>
              <a:rPr lang="en-US" altLang="en-US" b="1" dirty="0"/>
              <a:t>interaction and collective growth that results in better instruction and even higher levels of student achievement.</a:t>
            </a:r>
          </a:p>
        </p:txBody>
      </p:sp>
    </p:spTree>
    <p:extLst>
      <p:ext uri="{BB962C8B-B14F-4D97-AF65-F5344CB8AC3E}">
        <p14:creationId xmlns:p14="http://schemas.microsoft.com/office/powerpoint/2010/main" val="23635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 Workshop Task</a:t>
            </a:r>
          </a:p>
        </p:txBody>
      </p:sp>
      <p:sp>
        <p:nvSpPr>
          <p:cNvPr id="3" name="Content Placeholder 2"/>
          <p:cNvSpPr>
            <a:spLocks noGrp="1"/>
          </p:cNvSpPr>
          <p:nvPr>
            <p:ph idx="1"/>
          </p:nvPr>
        </p:nvSpPr>
        <p:spPr>
          <a:xfrm>
            <a:off x="628650" y="1295400"/>
            <a:ext cx="7886700" cy="4433047"/>
          </a:xfrm>
        </p:spPr>
        <p:txBody>
          <a:bodyPr>
            <a:noAutofit/>
          </a:bodyPr>
          <a:lstStyle/>
          <a:p>
            <a:pPr marL="0" indent="0">
              <a:buNone/>
            </a:pPr>
            <a:r>
              <a:rPr lang="en-US" sz="2800" b="1" dirty="0"/>
              <a:t>Jan normally rides her bike to and from work.</a:t>
            </a:r>
          </a:p>
          <a:p>
            <a:pPr marL="0" indent="0">
              <a:buNone/>
            </a:pPr>
            <a:r>
              <a:rPr lang="en-US" sz="2800" b="1" dirty="0"/>
              <a:t>Her normal route is 18 miles from home to work.</a:t>
            </a:r>
          </a:p>
          <a:p>
            <a:pPr marL="0" indent="0">
              <a:buNone/>
            </a:pPr>
            <a:r>
              <a:rPr lang="en-US" sz="2800" b="1" dirty="0"/>
              <a:t>One day she goes to a coffee shop on her way to work and on her way home.</a:t>
            </a:r>
          </a:p>
          <a:p>
            <a:pPr marL="0" indent="0">
              <a:buNone/>
            </a:pPr>
            <a:r>
              <a:rPr lang="en-US" sz="2800" b="1" dirty="0"/>
              <a:t>This adds x miles to her trip each way. </a:t>
            </a:r>
          </a:p>
          <a:p>
            <a:pPr marL="0" indent="0">
              <a:buNone/>
            </a:pPr>
            <a:endParaRPr lang="en-US" sz="2800" b="1" dirty="0"/>
          </a:p>
          <a:p>
            <a:pPr marL="0" indent="0">
              <a:buNone/>
            </a:pPr>
            <a:r>
              <a:rPr lang="en-US" sz="2800" b="1" dirty="0"/>
              <a:t>Great:  Write and show the distance Jan travels using a diagram or picture and two different, but equivalent, expressions.</a:t>
            </a:r>
          </a:p>
        </p:txBody>
      </p:sp>
    </p:spTree>
    <p:extLst>
      <p:ext uri="{BB962C8B-B14F-4D97-AF65-F5344CB8AC3E}">
        <p14:creationId xmlns:p14="http://schemas.microsoft.com/office/powerpoint/2010/main" val="25545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0326"/>
            <a:ext cx="7886700" cy="994172"/>
          </a:xfrm>
        </p:spPr>
        <p:txBody>
          <a:bodyPr/>
          <a:lstStyle/>
          <a:p>
            <a:r>
              <a:rPr lang="en-US" b="1" dirty="0"/>
              <a:t>Resulting in:</a:t>
            </a:r>
          </a:p>
        </p:txBody>
      </p:sp>
      <p:sp>
        <p:nvSpPr>
          <p:cNvPr id="3" name="Content Placeholder 2"/>
          <p:cNvSpPr>
            <a:spLocks noGrp="1"/>
          </p:cNvSpPr>
          <p:nvPr>
            <p:ph idx="1"/>
          </p:nvPr>
        </p:nvSpPr>
        <p:spPr>
          <a:xfrm>
            <a:off x="628650" y="1916205"/>
            <a:ext cx="7886700" cy="3721474"/>
          </a:xfrm>
        </p:spPr>
        <p:txBody>
          <a:bodyPr>
            <a:normAutofit fontScale="62500" lnSpcReduction="20000"/>
          </a:bodyPr>
          <a:lstStyle/>
          <a:p>
            <a:pPr marL="0" indent="0">
              <a:buNone/>
            </a:pPr>
            <a:r>
              <a:rPr lang="en-US" b="1" dirty="0"/>
              <a:t>                     18                     x</a:t>
            </a:r>
          </a:p>
          <a:p>
            <a:pPr marL="0" indent="0">
              <a:buNone/>
            </a:pPr>
            <a:r>
              <a:rPr lang="en-US" b="1" dirty="0"/>
              <a:t>                                                                                                      2</a:t>
            </a:r>
          </a:p>
          <a:p>
            <a:pPr marL="0" indent="0">
              <a:buNone/>
            </a:pPr>
            <a:r>
              <a:rPr lang="en-US" b="1" dirty="0"/>
              <a:t>	     x                        18</a:t>
            </a:r>
          </a:p>
          <a:p>
            <a:r>
              <a:rPr lang="en-US" b="1" dirty="0"/>
              <a:t>18 + x + 18 + x                                                     18          x      </a:t>
            </a:r>
          </a:p>
          <a:p>
            <a:r>
              <a:rPr lang="en-US" b="1" dirty="0"/>
              <a:t>2(18 + x)</a:t>
            </a:r>
          </a:p>
          <a:p>
            <a:r>
              <a:rPr lang="en-US" b="1" dirty="0"/>
              <a:t>2(x + 18)</a:t>
            </a:r>
          </a:p>
          <a:p>
            <a:r>
              <a:rPr lang="en-US" b="1" dirty="0"/>
              <a:t>x + x + 18 + 18</a:t>
            </a:r>
          </a:p>
          <a:p>
            <a:r>
              <a:rPr lang="en-US" b="1" dirty="0"/>
              <a:t>36 + 2x</a:t>
            </a:r>
          </a:p>
          <a:p>
            <a:pPr marL="0" indent="0">
              <a:buNone/>
            </a:pPr>
            <a:r>
              <a:rPr lang="en-US" b="1" dirty="0"/>
              <a:t>“Is everyone correct?  Turn and tell your partner why?”</a:t>
            </a:r>
          </a:p>
          <a:p>
            <a:pPr marL="0" indent="0">
              <a:buNone/>
            </a:pPr>
            <a:r>
              <a:rPr lang="en-US" b="1" dirty="0"/>
              <a:t>“What do the numbers and variables represent?”</a:t>
            </a:r>
          </a:p>
          <a:p>
            <a:pPr marL="0" indent="0">
              <a:buNone/>
            </a:pPr>
            <a:r>
              <a:rPr lang="en-US" b="1" dirty="0"/>
              <a:t>“Which expression is simplest or easiest to use?  Why?”</a:t>
            </a:r>
          </a:p>
          <a:p>
            <a:endParaRPr lang="en-US" b="1" dirty="0"/>
          </a:p>
          <a:p>
            <a:endParaRPr lang="en-US" b="1" dirty="0"/>
          </a:p>
          <a:p>
            <a:pPr marL="0" indent="0">
              <a:buNone/>
            </a:pPr>
            <a:endParaRPr lang="en-US" b="1" dirty="0"/>
          </a:p>
        </p:txBody>
      </p:sp>
      <p:cxnSp>
        <p:nvCxnSpPr>
          <p:cNvPr id="8" name="Straight Arrow Connector 7"/>
          <p:cNvCxnSpPr/>
          <p:nvPr/>
        </p:nvCxnSpPr>
        <p:spPr>
          <a:xfrm>
            <a:off x="2447724" y="2477564"/>
            <a:ext cx="1815353" cy="20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44943" y="2400301"/>
            <a:ext cx="764803" cy="10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410387" y="2571752"/>
            <a:ext cx="1599359" cy="10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220321" y="2584567"/>
            <a:ext cx="10488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155896" y="2034498"/>
            <a:ext cx="1606925" cy="7866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5713488" y="1991229"/>
            <a:ext cx="10086" cy="887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E9EFFA-665A-44C6-D8C5-A1207A3D14FC}"/>
              </a:ext>
            </a:extLst>
          </p:cNvPr>
          <p:cNvCxnSpPr>
            <a:cxnSpLocks/>
            <a:stCxn id="29" idx="0"/>
            <a:endCxn id="29" idx="2"/>
          </p:cNvCxnSpPr>
          <p:nvPr/>
        </p:nvCxnSpPr>
        <p:spPr bwMode="auto">
          <a:xfrm>
            <a:off x="6959359" y="2034498"/>
            <a:ext cx="0" cy="7866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A5D61E70-1B0A-67A5-835E-847EA1225041}"/>
              </a:ext>
            </a:extLst>
          </p:cNvPr>
          <p:cNvCxnSpPr>
            <a:cxnSpLocks/>
          </p:cNvCxnSpPr>
          <p:nvPr/>
        </p:nvCxnSpPr>
        <p:spPr bwMode="auto">
          <a:xfrm>
            <a:off x="1371600" y="2209800"/>
            <a:ext cx="205891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81B3DAA-A411-E42F-B9F8-FDE30C9653C0}"/>
              </a:ext>
            </a:extLst>
          </p:cNvPr>
          <p:cNvCxnSpPr>
            <a:cxnSpLocks/>
          </p:cNvCxnSpPr>
          <p:nvPr/>
        </p:nvCxnSpPr>
        <p:spPr bwMode="auto">
          <a:xfrm>
            <a:off x="2429353" y="2538022"/>
            <a:ext cx="20589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48BB07E-E1E1-5E0A-5DF5-3E43D6BDFB30}"/>
              </a:ext>
            </a:extLst>
          </p:cNvPr>
          <p:cNvCxnSpPr>
            <a:cxnSpLocks/>
          </p:cNvCxnSpPr>
          <p:nvPr/>
        </p:nvCxnSpPr>
        <p:spPr bwMode="auto">
          <a:xfrm>
            <a:off x="1327690" y="2515558"/>
            <a:ext cx="984494" cy="132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0A4C0AA-BF4B-8CFA-81C8-30E0DCFC8B9E}"/>
              </a:ext>
            </a:extLst>
          </p:cNvPr>
          <p:cNvCxnSpPr>
            <a:cxnSpLocks/>
          </p:cNvCxnSpPr>
          <p:nvPr/>
        </p:nvCxnSpPr>
        <p:spPr bwMode="auto">
          <a:xfrm>
            <a:off x="3526904" y="2214585"/>
            <a:ext cx="104509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52760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5005</Words>
  <Application>Microsoft Office PowerPoint</Application>
  <PresentationFormat>On-screen Show (4:3)</PresentationFormat>
  <Paragraphs>643</Paragraphs>
  <Slides>72</Slides>
  <Notes>54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ＭＳ Ｐゴシック</vt:lpstr>
      <vt:lpstr>Aharoni</vt:lpstr>
      <vt:lpstr>Aparajita</vt:lpstr>
      <vt:lpstr>Arial</vt:lpstr>
      <vt:lpstr>Calibri</vt:lpstr>
      <vt:lpstr>Gill Sans</vt:lpstr>
      <vt:lpstr>Lucida Grande</vt:lpstr>
      <vt:lpstr>Times New Roman</vt:lpstr>
      <vt:lpstr>Verdana</vt:lpstr>
      <vt:lpstr>Default Design</vt:lpstr>
      <vt:lpstr>Practical Ideas for Responding to the Challenges of Teaching Middle School Math</vt:lpstr>
      <vt:lpstr>PowerPoint Presentation</vt:lpstr>
      <vt:lpstr>Tell me what you notice.</vt:lpstr>
      <vt:lpstr>Tell me what you see.</vt:lpstr>
      <vt:lpstr>PowerPoint Presentation</vt:lpstr>
      <vt:lpstr>Grade 6 SA Harlem Central Tues Dec 8, 2015</vt:lpstr>
      <vt:lpstr>Number strings for today’s Mini Lesson</vt:lpstr>
      <vt:lpstr>Math Workshop Task</vt:lpstr>
      <vt:lpstr>Resulting in:</vt:lpstr>
      <vt:lpstr>Lesson 6    Exit Ticket</vt:lpstr>
      <vt:lpstr>Your turn:  One by one, where did each of these live in this lesson?</vt:lpstr>
      <vt:lpstr>PowerPoint Presentation</vt:lpstr>
      <vt:lpstr>Elements of Quality</vt:lpstr>
      <vt:lpstr>PowerPoint Presentation</vt:lpstr>
      <vt:lpstr>PowerPoint Presentation</vt:lpstr>
      <vt:lpstr>Alternatively:</vt:lpstr>
      <vt:lpstr>So Middle School:</vt:lpstr>
      <vt:lpstr>PowerPoint Presentation</vt:lpstr>
      <vt:lpstr>Grade 6</vt:lpstr>
      <vt:lpstr>Grade 7 </vt:lpstr>
      <vt:lpstr>Grade 8</vt:lpstr>
      <vt:lpstr>Assessment</vt:lpstr>
      <vt:lpstr>PowerPoint Presentation</vt:lpstr>
      <vt:lpstr>One big thing to think about:</vt:lpstr>
      <vt:lpstr>Lesson Chunking</vt:lpstr>
      <vt:lpstr>Discourse – Student Talk</vt:lpstr>
      <vt:lpstr>For example:</vt:lpstr>
      <vt:lpstr>Nex</vt:lpstr>
      <vt:lpstr>Classroom Discourse</vt:lpstr>
      <vt:lpstr>Differentiation</vt:lpstr>
      <vt:lpstr>For every function:</vt:lpstr>
      <vt:lpstr>For every function:</vt:lpstr>
      <vt:lpstr>Remember How</vt:lpstr>
      <vt:lpstr>Understand Why</vt:lpstr>
      <vt:lpstr>PowerPoint Presentation</vt:lpstr>
      <vt:lpstr>3x + 7  = 22</vt:lpstr>
      <vt:lpstr>3x + 7</vt:lpstr>
      <vt:lpstr>3x + 7  = 22</vt:lpstr>
      <vt:lpstr>3x + 7  = 22</vt:lpstr>
      <vt:lpstr>Domain of Change:  Alternative Approaches and Multiple Representations (ergo: Differentiation)</vt:lpstr>
      <vt:lpstr>The old (only) way:</vt:lpstr>
      <vt:lpstr>Or using a model:</vt:lpstr>
      <vt:lpstr>Or using a model:</vt:lpstr>
      <vt:lpstr>PowerPoint Presentation</vt:lpstr>
      <vt:lpstr>What’s the question?  What’s the answer?</vt:lpstr>
      <vt:lpstr>PowerPoint Presentation</vt:lpstr>
      <vt:lpstr>So:</vt:lpstr>
      <vt:lpstr>PowerPoint Presentation</vt:lpstr>
      <vt:lpstr>PowerPoint Presentation</vt:lpstr>
      <vt:lpstr>PowerPoint Presentation</vt:lpstr>
      <vt:lpstr>PowerPoint Presentation</vt:lpstr>
      <vt:lpstr>PowerPoint Presentation</vt:lpstr>
      <vt:lpstr>PowerPoint Presentation</vt:lpstr>
      <vt:lpstr>Your turn:</vt:lpstr>
      <vt:lpstr>So?</vt:lpstr>
      <vt:lpstr>You choose:</vt:lpstr>
      <vt:lpstr>PowerPoint Presentation</vt:lpstr>
      <vt:lpstr>Putting it all together one way</vt:lpstr>
      <vt:lpstr>Putting it all together another way</vt:lpstr>
      <vt:lpstr> </vt:lpstr>
      <vt:lpstr>PowerPoint Presentation</vt:lpstr>
      <vt:lpstr> Why do you think I used these tasks? </vt:lpstr>
      <vt:lpstr>Professional Collaboration</vt:lpstr>
      <vt:lpstr>To collaborate, we need time and structures</vt:lpstr>
      <vt:lpstr>To collaborate, we need strategies 1</vt:lpstr>
      <vt:lpstr>To collaborate, we need strategies 2</vt:lpstr>
      <vt:lpstr>Free online resources to spice things up</vt:lpstr>
      <vt:lpstr>Processing Questions</vt:lpstr>
      <vt:lpstr>Finally – let’s be honest:</vt:lpstr>
      <vt:lpstr>PowerPoint Presentation</vt:lpstr>
      <vt:lpstr>Next steps: Taking Risks  It all comes down to taking risks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Leinwand</dc:creator>
  <cp:lastModifiedBy>Steve Leinwand</cp:lastModifiedBy>
  <cp:revision>211</cp:revision>
  <cp:lastPrinted>2018-10-16T00:59:07Z</cp:lastPrinted>
  <dcterms:created xsi:type="dcterms:W3CDTF">2005-04-15T02:08:32Z</dcterms:created>
  <dcterms:modified xsi:type="dcterms:W3CDTF">2024-03-17T15:54:17Z</dcterms:modified>
</cp:coreProperties>
</file>